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9" r:id="rId3"/>
    <p:sldId id="265" r:id="rId4"/>
    <p:sldId id="261" r:id="rId5"/>
    <p:sldId id="269" r:id="rId6"/>
    <p:sldId id="295" r:id="rId7"/>
    <p:sldId id="290" r:id="rId8"/>
    <p:sldId id="291" r:id="rId9"/>
    <p:sldId id="271" r:id="rId10"/>
    <p:sldId id="288" r:id="rId11"/>
    <p:sldId id="272" r:id="rId12"/>
    <p:sldId id="296" r:id="rId13"/>
    <p:sldId id="262" r:id="rId14"/>
    <p:sldId id="264" r:id="rId15"/>
    <p:sldId id="283" r:id="rId16"/>
    <p:sldId id="277" r:id="rId17"/>
    <p:sldId id="284" r:id="rId18"/>
    <p:sldId id="258" r:id="rId19"/>
    <p:sldId id="275" r:id="rId20"/>
    <p:sldId id="259" r:id="rId21"/>
    <p:sldId id="298" r:id="rId22"/>
    <p:sldId id="292" r:id="rId23"/>
    <p:sldId id="297" r:id="rId24"/>
    <p:sldId id="294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20000"/>
      </a:spcBef>
      <a:spcAft>
        <a:spcPct val="0"/>
      </a:spcAft>
      <a:buFont typeface="Arial" charset="0"/>
      <a:buChar char="•"/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Font typeface="Arial" charset="0"/>
      <a:buChar char="•"/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Font typeface="Arial" charset="0"/>
      <a:buChar char="•"/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Font typeface="Arial" charset="0"/>
      <a:buChar char="•"/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Font typeface="Arial" charset="0"/>
      <a:buChar char="•"/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24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008000"/>
    <a:srgbClr val="6B3B8B"/>
    <a:srgbClr val="34411B"/>
    <a:srgbClr val="FFCC00"/>
    <a:srgbClr val="FFFF99"/>
    <a:srgbClr val="800000"/>
    <a:srgbClr val="FF0066"/>
    <a:srgbClr val="808080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42" autoAdjust="0"/>
    <p:restoredTop sz="93961" autoAdjust="0"/>
  </p:normalViewPr>
  <p:slideViewPr>
    <p:cSldViewPr>
      <p:cViewPr>
        <p:scale>
          <a:sx n="75" d="100"/>
          <a:sy n="75" d="100"/>
        </p:scale>
        <p:origin x="-1002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40</c:v>
                </c:pt>
                <c:pt idx="1">
                  <c:v>50</c:v>
                </c:pt>
                <c:pt idx="2">
                  <c:v>10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</c:v>
                </c:pt>
                <c:pt idx="1">
                  <c:v>60</c:v>
                </c:pt>
                <c:pt idx="2">
                  <c:v>20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75E998-F94A-4493-BCA5-C526A3B0F8A4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FD8F5B3-BDF3-4B35-AF27-A7414BB84EF3}">
      <dgm:prSet phldrT="[Текст]"/>
      <dgm:spPr>
        <a:solidFill>
          <a:srgbClr val="FFFF99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b="1" i="1" u="sng" dirty="0" err="1" smtClean="0">
              <a:solidFill>
                <a:srgbClr val="34411B"/>
              </a:solidFill>
              <a:latin typeface="Arial Black" pitchFamily="34" charset="0"/>
            </a:rPr>
            <a:t>Воспитательно</a:t>
          </a:r>
          <a:r>
            <a:rPr lang="ru-RU" b="1" i="1" u="sng" dirty="0" smtClean="0">
              <a:solidFill>
                <a:srgbClr val="34411B"/>
              </a:solidFill>
              <a:latin typeface="Arial Black" pitchFamily="34" charset="0"/>
            </a:rPr>
            <a:t> – образовательные</a:t>
          </a:r>
        </a:p>
        <a:p>
          <a:r>
            <a:rPr lang="ru-RU" b="1" i="1" u="sng" dirty="0" smtClean="0">
              <a:solidFill>
                <a:srgbClr val="34411B"/>
              </a:solidFill>
              <a:latin typeface="Arial Black" pitchFamily="34" charset="0"/>
            </a:rPr>
            <a:t>задачи:</a:t>
          </a:r>
          <a:endParaRPr lang="ru-RU" dirty="0"/>
        </a:p>
      </dgm:t>
    </dgm:pt>
    <dgm:pt modelId="{EA20AFB5-3D64-4ECB-BE62-DE066DEE6D84}" type="parTrans" cxnId="{3CEF5F89-959F-48E8-B04E-D44810CD5D9D}">
      <dgm:prSet/>
      <dgm:spPr/>
      <dgm:t>
        <a:bodyPr/>
        <a:lstStyle/>
        <a:p>
          <a:endParaRPr lang="ru-RU"/>
        </a:p>
      </dgm:t>
    </dgm:pt>
    <dgm:pt modelId="{74E3FA82-8AFC-4693-8DE8-0E73053AA0DE}" type="sibTrans" cxnId="{3CEF5F89-959F-48E8-B04E-D44810CD5D9D}">
      <dgm:prSet/>
      <dgm:spPr/>
      <dgm:t>
        <a:bodyPr/>
        <a:lstStyle/>
        <a:p>
          <a:endParaRPr lang="ru-RU"/>
        </a:p>
      </dgm:t>
    </dgm:pt>
    <dgm:pt modelId="{A66FCC26-5F52-4BEB-80AF-52B785EDA8D0}">
      <dgm:prSet phldrT="[Текст]"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 sz="1800" b="1" i="1" dirty="0" smtClean="0">
            <a:solidFill>
              <a:srgbClr val="34411B"/>
            </a:solidFill>
          </a:endParaRPr>
        </a:p>
        <a:p>
          <a:r>
            <a:rPr lang="ru-RU" sz="1800" b="1" i="1" dirty="0" smtClean="0">
              <a:solidFill>
                <a:srgbClr val="34411B"/>
              </a:solidFill>
            </a:rPr>
            <a:t>знакомство детей с различными формами культуры</a:t>
          </a:r>
          <a:r>
            <a:rPr lang="ru-RU" sz="1600" i="1" dirty="0" smtClean="0">
              <a:solidFill>
                <a:srgbClr val="34411B"/>
              </a:solidFill>
            </a:rPr>
            <a:t/>
          </a:r>
          <a:br>
            <a:rPr lang="ru-RU" sz="1600" i="1" dirty="0" smtClean="0">
              <a:solidFill>
                <a:srgbClr val="34411B"/>
              </a:solidFill>
            </a:rPr>
          </a:br>
          <a:endParaRPr lang="ru-RU" sz="1600" dirty="0"/>
        </a:p>
      </dgm:t>
    </dgm:pt>
    <dgm:pt modelId="{724F8CA0-8533-4406-A0E7-57E8FF2AF27E}" type="parTrans" cxnId="{DC6F6BF0-7BD2-4311-92B7-13C372F22FDF}">
      <dgm:prSet/>
      <dgm:spPr/>
      <dgm:t>
        <a:bodyPr/>
        <a:lstStyle/>
        <a:p>
          <a:endParaRPr lang="ru-RU"/>
        </a:p>
      </dgm:t>
    </dgm:pt>
    <dgm:pt modelId="{E0AB3111-7952-4095-BC08-09610CF95ABD}" type="sibTrans" cxnId="{DC6F6BF0-7BD2-4311-92B7-13C372F22FDF}">
      <dgm:prSet/>
      <dgm:spPr/>
      <dgm:t>
        <a:bodyPr/>
        <a:lstStyle/>
        <a:p>
          <a:endParaRPr lang="ru-RU"/>
        </a:p>
      </dgm:t>
    </dgm:pt>
    <dgm:pt modelId="{4D44D604-154C-4687-B4BB-8A3BDA51C994}">
      <dgm:prSet phldrT="[Текст]" custT="1"/>
      <dgm:spPr>
        <a:ln>
          <a:solidFill>
            <a:srgbClr val="008000"/>
          </a:solidFill>
        </a:ln>
      </dgm:spPr>
      <dgm:t>
        <a:bodyPr/>
        <a:lstStyle/>
        <a:p>
          <a:r>
            <a:rPr lang="ru-RU" sz="1800" b="1" i="1" dirty="0" smtClean="0">
              <a:solidFill>
                <a:srgbClr val="34411B"/>
              </a:solidFill>
            </a:rPr>
            <a:t>воспитание отзывчивости на красоту русской природы и народного искусства</a:t>
          </a:r>
          <a:endParaRPr lang="ru-RU" sz="1800" b="1" dirty="0"/>
        </a:p>
      </dgm:t>
    </dgm:pt>
    <dgm:pt modelId="{90CC6C42-DA58-428E-A6E8-7BE321624A5E}" type="parTrans" cxnId="{422B8567-3CCF-4D25-B719-5F38CAC94E97}">
      <dgm:prSet/>
      <dgm:spPr/>
      <dgm:t>
        <a:bodyPr/>
        <a:lstStyle/>
        <a:p>
          <a:endParaRPr lang="ru-RU"/>
        </a:p>
      </dgm:t>
    </dgm:pt>
    <dgm:pt modelId="{735236ED-ED32-41B8-933C-2E2ED251B3A4}" type="sibTrans" cxnId="{422B8567-3CCF-4D25-B719-5F38CAC94E97}">
      <dgm:prSet/>
      <dgm:spPr/>
      <dgm:t>
        <a:bodyPr/>
        <a:lstStyle/>
        <a:p>
          <a:endParaRPr lang="ru-RU"/>
        </a:p>
      </dgm:t>
    </dgm:pt>
    <dgm:pt modelId="{9A4F159D-80BC-40BF-A030-B967610E2B47}">
      <dgm:prSet phldrT="[Текст]" custT="1"/>
      <dgm:spPr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ru-RU" sz="1800" b="1" i="1" dirty="0" smtClean="0">
              <a:solidFill>
                <a:srgbClr val="34411B"/>
              </a:solidFill>
            </a:rPr>
            <a:t>поддержание у детей интереса к познанию жизни своих предков</a:t>
          </a:r>
          <a:endParaRPr lang="ru-RU" sz="1600" dirty="0"/>
        </a:p>
      </dgm:t>
    </dgm:pt>
    <dgm:pt modelId="{E7CBBE0E-9485-4761-A9A2-1B59754E7F83}" type="parTrans" cxnId="{A00BE59A-D59A-4E66-8120-7D2CE06FD4C1}">
      <dgm:prSet/>
      <dgm:spPr/>
      <dgm:t>
        <a:bodyPr/>
        <a:lstStyle/>
        <a:p>
          <a:endParaRPr lang="ru-RU"/>
        </a:p>
      </dgm:t>
    </dgm:pt>
    <dgm:pt modelId="{B4553B87-9656-4F95-9C33-5045D8E5BB60}" type="sibTrans" cxnId="{A00BE59A-D59A-4E66-8120-7D2CE06FD4C1}">
      <dgm:prSet/>
      <dgm:spPr/>
      <dgm:t>
        <a:bodyPr/>
        <a:lstStyle/>
        <a:p>
          <a:endParaRPr lang="ru-RU"/>
        </a:p>
      </dgm:t>
    </dgm:pt>
    <dgm:pt modelId="{9FD45D09-83DF-42C9-8648-88EA44372D91}">
      <dgm:prSet phldrT="[Текст]"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ru-RU" sz="1800" b="1" i="1" dirty="0" smtClean="0">
              <a:solidFill>
                <a:srgbClr val="34411B"/>
              </a:solidFill>
            </a:rPr>
            <a:t>содействие развитию отдельных форм и комплексов традиционной культуры</a:t>
          </a:r>
          <a:r>
            <a:rPr lang="ru-RU" sz="1600" i="1" dirty="0" smtClean="0">
              <a:solidFill>
                <a:srgbClr val="34411B"/>
              </a:solidFill>
            </a:rPr>
            <a:t/>
          </a:r>
          <a:br>
            <a:rPr lang="ru-RU" sz="1600" i="1" dirty="0" smtClean="0">
              <a:solidFill>
                <a:srgbClr val="34411B"/>
              </a:solidFill>
            </a:rPr>
          </a:br>
          <a:endParaRPr lang="ru-RU" sz="1600" dirty="0"/>
        </a:p>
      </dgm:t>
    </dgm:pt>
    <dgm:pt modelId="{5E785F53-4A5C-45B2-A30F-C76E84B8A397}" type="parTrans" cxnId="{2929DB57-36FE-4783-A221-25B6591E71F3}">
      <dgm:prSet/>
      <dgm:spPr/>
      <dgm:t>
        <a:bodyPr/>
        <a:lstStyle/>
        <a:p>
          <a:endParaRPr lang="ru-RU"/>
        </a:p>
      </dgm:t>
    </dgm:pt>
    <dgm:pt modelId="{46049BFA-96E3-4B2D-97E9-9AB61201E450}" type="sibTrans" cxnId="{2929DB57-36FE-4783-A221-25B6591E71F3}">
      <dgm:prSet/>
      <dgm:spPr/>
      <dgm:t>
        <a:bodyPr/>
        <a:lstStyle/>
        <a:p>
          <a:endParaRPr lang="ru-RU"/>
        </a:p>
      </dgm:t>
    </dgm:pt>
    <dgm:pt modelId="{FADA62D6-BF79-45C1-85C5-0F764A3D3A28}">
      <dgm:prSet phldrT="[Текст]"/>
      <dgm:spPr/>
      <dgm:t>
        <a:bodyPr/>
        <a:lstStyle/>
        <a:p>
          <a:endParaRPr lang="ru-RU" dirty="0"/>
        </a:p>
      </dgm:t>
    </dgm:pt>
    <dgm:pt modelId="{D98E5811-A988-419E-9846-7E0167BF1A48}" type="parTrans" cxnId="{C96592A8-84F8-4254-8C88-D1ABD215C86E}">
      <dgm:prSet/>
      <dgm:spPr/>
      <dgm:t>
        <a:bodyPr/>
        <a:lstStyle/>
        <a:p>
          <a:endParaRPr lang="ru-RU"/>
        </a:p>
      </dgm:t>
    </dgm:pt>
    <dgm:pt modelId="{53DF74C2-6301-4CDB-9C06-33F5E1519057}" type="sibTrans" cxnId="{C96592A8-84F8-4254-8C88-D1ABD215C86E}">
      <dgm:prSet/>
      <dgm:spPr/>
      <dgm:t>
        <a:bodyPr/>
        <a:lstStyle/>
        <a:p>
          <a:endParaRPr lang="ru-RU"/>
        </a:p>
      </dgm:t>
    </dgm:pt>
    <dgm:pt modelId="{2F81AEA0-4A95-417A-824B-8FE4DDD17CD1}">
      <dgm:prSet/>
      <dgm:spPr/>
      <dgm:t>
        <a:bodyPr/>
        <a:lstStyle/>
        <a:p>
          <a:endParaRPr lang="ru-RU"/>
        </a:p>
      </dgm:t>
    </dgm:pt>
    <dgm:pt modelId="{46A6D8E4-F69E-4943-B365-4709FDD44A32}" type="parTrans" cxnId="{488CE64A-FCBA-4694-92FF-1E455CA43B18}">
      <dgm:prSet/>
      <dgm:spPr/>
      <dgm:t>
        <a:bodyPr/>
        <a:lstStyle/>
        <a:p>
          <a:endParaRPr lang="ru-RU"/>
        </a:p>
      </dgm:t>
    </dgm:pt>
    <dgm:pt modelId="{8156D9F8-0E61-4F14-B79C-BE78198F4290}" type="sibTrans" cxnId="{488CE64A-FCBA-4694-92FF-1E455CA43B18}">
      <dgm:prSet/>
      <dgm:spPr/>
      <dgm:t>
        <a:bodyPr/>
        <a:lstStyle/>
        <a:p>
          <a:endParaRPr lang="ru-RU"/>
        </a:p>
      </dgm:t>
    </dgm:pt>
    <dgm:pt modelId="{1825C795-7669-4424-A365-C7CA80ACCB1C}" type="pres">
      <dgm:prSet presAssocID="{2175E998-F94A-4493-BCA5-C526A3B0F8A4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1D3151-A289-4C01-AAF8-B64B4C7392DB}" type="pres">
      <dgm:prSet presAssocID="{2175E998-F94A-4493-BCA5-C526A3B0F8A4}" presName="matrix" presStyleCnt="0"/>
      <dgm:spPr/>
    </dgm:pt>
    <dgm:pt modelId="{84ACD6A4-846F-4037-AD63-BA4518C40E92}" type="pres">
      <dgm:prSet presAssocID="{2175E998-F94A-4493-BCA5-C526A3B0F8A4}" presName="tile1" presStyleLbl="node1" presStyleIdx="0" presStyleCnt="4" custScaleX="76446" custScaleY="52381" custLinFactNeighborX="7644" custLinFactNeighborY="25186"/>
      <dgm:spPr/>
      <dgm:t>
        <a:bodyPr/>
        <a:lstStyle/>
        <a:p>
          <a:endParaRPr lang="ru-RU"/>
        </a:p>
      </dgm:t>
    </dgm:pt>
    <dgm:pt modelId="{4D9ACB6A-8809-4B86-B5A2-8D637CE4615E}" type="pres">
      <dgm:prSet presAssocID="{2175E998-F94A-4493-BCA5-C526A3B0F8A4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E81A92-BB7E-47DB-8317-02F1F6FFAAD0}" type="pres">
      <dgm:prSet presAssocID="{2175E998-F94A-4493-BCA5-C526A3B0F8A4}" presName="tile2" presStyleLbl="node1" presStyleIdx="1" presStyleCnt="4" custScaleX="72317" custScaleY="50744" custLinFactNeighborX="6610" custLinFactNeighborY="26005"/>
      <dgm:spPr/>
      <dgm:t>
        <a:bodyPr/>
        <a:lstStyle/>
        <a:p>
          <a:endParaRPr lang="ru-RU"/>
        </a:p>
      </dgm:t>
    </dgm:pt>
    <dgm:pt modelId="{C20A1AAA-58D2-48CF-AFCB-8A9BE669A64C}" type="pres">
      <dgm:prSet presAssocID="{2175E998-F94A-4493-BCA5-C526A3B0F8A4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AA4640-FC7F-4330-B0F0-FA99740B9BAD}" type="pres">
      <dgm:prSet presAssocID="{2175E998-F94A-4493-BCA5-C526A3B0F8A4}" presName="tile3" presStyleLbl="node1" presStyleIdx="2" presStyleCnt="4" custScaleX="76860" custScaleY="50000" custLinFactNeighborX="6044" custLinFactNeighborY="23830"/>
      <dgm:spPr/>
      <dgm:t>
        <a:bodyPr/>
        <a:lstStyle/>
        <a:p>
          <a:endParaRPr lang="ru-RU"/>
        </a:p>
      </dgm:t>
    </dgm:pt>
    <dgm:pt modelId="{679E07BF-2B5C-44BA-8EEC-6692A6778E78}" type="pres">
      <dgm:prSet presAssocID="{2175E998-F94A-4493-BCA5-C526A3B0F8A4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E4B702-39B3-44EB-9594-39AC0716E3D2}" type="pres">
      <dgm:prSet presAssocID="{2175E998-F94A-4493-BCA5-C526A3B0F8A4}" presName="tile4" presStyleLbl="node1" presStyleIdx="3" presStyleCnt="4" custScaleX="71697" custScaleY="50001" custLinFactNeighborX="8150" custLinFactNeighborY="23831"/>
      <dgm:spPr/>
      <dgm:t>
        <a:bodyPr/>
        <a:lstStyle/>
        <a:p>
          <a:endParaRPr lang="ru-RU"/>
        </a:p>
      </dgm:t>
    </dgm:pt>
    <dgm:pt modelId="{6CBFED52-1878-4114-B90C-F32C49C082E1}" type="pres">
      <dgm:prSet presAssocID="{2175E998-F94A-4493-BCA5-C526A3B0F8A4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06651D-C2DC-4966-BBFE-99071557BFCF}" type="pres">
      <dgm:prSet presAssocID="{2175E998-F94A-4493-BCA5-C526A3B0F8A4}" presName="centerTile" presStyleLbl="fgShp" presStyleIdx="0" presStyleCnt="1" custScaleX="142426" custScaleY="138094" custLinFactNeighborX="8713" custLinFactNeighborY="3916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DC6F6BF0-7BD2-4311-92B7-13C372F22FDF}" srcId="{EFD8F5B3-BDF3-4B35-AF27-A7414BB84EF3}" destId="{A66FCC26-5F52-4BEB-80AF-52B785EDA8D0}" srcOrd="0" destOrd="0" parTransId="{724F8CA0-8533-4406-A0E7-57E8FF2AF27E}" sibTransId="{E0AB3111-7952-4095-BC08-09610CF95ABD}"/>
    <dgm:cxn modelId="{422B8567-3CCF-4D25-B719-5F38CAC94E97}" srcId="{EFD8F5B3-BDF3-4B35-AF27-A7414BB84EF3}" destId="{4D44D604-154C-4687-B4BB-8A3BDA51C994}" srcOrd="1" destOrd="0" parTransId="{90CC6C42-DA58-428E-A6E8-7BE321624A5E}" sibTransId="{735236ED-ED32-41B8-933C-2E2ED251B3A4}"/>
    <dgm:cxn modelId="{2973FE5B-EA51-4EEA-94A7-28AF94CEC044}" type="presOf" srcId="{A66FCC26-5F52-4BEB-80AF-52B785EDA8D0}" destId="{84ACD6A4-846F-4037-AD63-BA4518C40E92}" srcOrd="0" destOrd="0" presId="urn:microsoft.com/office/officeart/2005/8/layout/matrix1"/>
    <dgm:cxn modelId="{2E83D184-4C9E-4295-8FAA-5D3662B7F071}" type="presOf" srcId="{2175E998-F94A-4493-BCA5-C526A3B0F8A4}" destId="{1825C795-7669-4424-A365-C7CA80ACCB1C}" srcOrd="0" destOrd="0" presId="urn:microsoft.com/office/officeart/2005/8/layout/matrix1"/>
    <dgm:cxn modelId="{7F1B9F14-46F0-4DB8-ADED-39AF9F4BA5AB}" type="presOf" srcId="{9FD45D09-83DF-42C9-8648-88EA44372D91}" destId="{88E4B702-39B3-44EB-9594-39AC0716E3D2}" srcOrd="0" destOrd="0" presId="urn:microsoft.com/office/officeart/2005/8/layout/matrix1"/>
    <dgm:cxn modelId="{442CD8A3-3867-4D06-B806-8074F23582CA}" type="presOf" srcId="{9A4F159D-80BC-40BF-A030-B967610E2B47}" destId="{679E07BF-2B5C-44BA-8EEC-6692A6778E78}" srcOrd="1" destOrd="0" presId="urn:microsoft.com/office/officeart/2005/8/layout/matrix1"/>
    <dgm:cxn modelId="{3CEF5F89-959F-48E8-B04E-D44810CD5D9D}" srcId="{2175E998-F94A-4493-BCA5-C526A3B0F8A4}" destId="{EFD8F5B3-BDF3-4B35-AF27-A7414BB84EF3}" srcOrd="0" destOrd="0" parTransId="{EA20AFB5-3D64-4ECB-BE62-DE066DEE6D84}" sibTransId="{74E3FA82-8AFC-4693-8DE8-0E73053AA0DE}"/>
    <dgm:cxn modelId="{241453DA-7C98-4CFC-A5B4-35E342F96D9D}" type="presOf" srcId="{A66FCC26-5F52-4BEB-80AF-52B785EDA8D0}" destId="{4D9ACB6A-8809-4B86-B5A2-8D637CE4615E}" srcOrd="1" destOrd="0" presId="urn:microsoft.com/office/officeart/2005/8/layout/matrix1"/>
    <dgm:cxn modelId="{34B0986B-937E-4F86-913A-E195BC8766E0}" type="presOf" srcId="{9FD45D09-83DF-42C9-8648-88EA44372D91}" destId="{6CBFED52-1878-4114-B90C-F32C49C082E1}" srcOrd="1" destOrd="0" presId="urn:microsoft.com/office/officeart/2005/8/layout/matrix1"/>
    <dgm:cxn modelId="{2929DB57-36FE-4783-A221-25B6591E71F3}" srcId="{EFD8F5B3-BDF3-4B35-AF27-A7414BB84EF3}" destId="{9FD45D09-83DF-42C9-8648-88EA44372D91}" srcOrd="3" destOrd="0" parTransId="{5E785F53-4A5C-45B2-A30F-C76E84B8A397}" sibTransId="{46049BFA-96E3-4B2D-97E9-9AB61201E450}"/>
    <dgm:cxn modelId="{488CE64A-FCBA-4694-92FF-1E455CA43B18}" srcId="{2175E998-F94A-4493-BCA5-C526A3B0F8A4}" destId="{2F81AEA0-4A95-417A-824B-8FE4DDD17CD1}" srcOrd="1" destOrd="0" parTransId="{46A6D8E4-F69E-4943-B365-4709FDD44A32}" sibTransId="{8156D9F8-0E61-4F14-B79C-BE78198F4290}"/>
    <dgm:cxn modelId="{C4F8C470-7844-4C3F-8638-F101BCA5A9D3}" type="presOf" srcId="{EFD8F5B3-BDF3-4B35-AF27-A7414BB84EF3}" destId="{4606651D-C2DC-4966-BBFE-99071557BFCF}" srcOrd="0" destOrd="0" presId="urn:microsoft.com/office/officeart/2005/8/layout/matrix1"/>
    <dgm:cxn modelId="{F8DFD4F4-7DEA-4C94-9F91-57C3DD543E48}" type="presOf" srcId="{9A4F159D-80BC-40BF-A030-B967610E2B47}" destId="{C3AA4640-FC7F-4330-B0F0-FA99740B9BAD}" srcOrd="0" destOrd="0" presId="urn:microsoft.com/office/officeart/2005/8/layout/matrix1"/>
    <dgm:cxn modelId="{A00BE59A-D59A-4E66-8120-7D2CE06FD4C1}" srcId="{EFD8F5B3-BDF3-4B35-AF27-A7414BB84EF3}" destId="{9A4F159D-80BC-40BF-A030-B967610E2B47}" srcOrd="2" destOrd="0" parTransId="{E7CBBE0E-9485-4761-A9A2-1B59754E7F83}" sibTransId="{B4553B87-9656-4F95-9C33-5045D8E5BB60}"/>
    <dgm:cxn modelId="{74F4A50C-58CF-4FAA-AA04-464579FEC675}" type="presOf" srcId="{4D44D604-154C-4687-B4BB-8A3BDA51C994}" destId="{8BE81A92-BB7E-47DB-8317-02F1F6FFAAD0}" srcOrd="0" destOrd="0" presId="urn:microsoft.com/office/officeart/2005/8/layout/matrix1"/>
    <dgm:cxn modelId="{C96592A8-84F8-4254-8C88-D1ABD215C86E}" srcId="{EFD8F5B3-BDF3-4B35-AF27-A7414BB84EF3}" destId="{FADA62D6-BF79-45C1-85C5-0F764A3D3A28}" srcOrd="4" destOrd="0" parTransId="{D98E5811-A988-419E-9846-7E0167BF1A48}" sibTransId="{53DF74C2-6301-4CDB-9C06-33F5E1519057}"/>
    <dgm:cxn modelId="{E25559F7-ABA9-45ED-A2C3-C91A4B0F24CC}" type="presOf" srcId="{4D44D604-154C-4687-B4BB-8A3BDA51C994}" destId="{C20A1AAA-58D2-48CF-AFCB-8A9BE669A64C}" srcOrd="1" destOrd="0" presId="urn:microsoft.com/office/officeart/2005/8/layout/matrix1"/>
    <dgm:cxn modelId="{3BFB31D1-CE7B-4ACA-A6EC-DEC199CFDF30}" type="presParOf" srcId="{1825C795-7669-4424-A365-C7CA80ACCB1C}" destId="{011D3151-A289-4C01-AAF8-B64B4C7392DB}" srcOrd="0" destOrd="0" presId="urn:microsoft.com/office/officeart/2005/8/layout/matrix1"/>
    <dgm:cxn modelId="{3539575F-47A8-4F37-89D9-A6FBBB697168}" type="presParOf" srcId="{011D3151-A289-4C01-AAF8-B64B4C7392DB}" destId="{84ACD6A4-846F-4037-AD63-BA4518C40E92}" srcOrd="0" destOrd="0" presId="urn:microsoft.com/office/officeart/2005/8/layout/matrix1"/>
    <dgm:cxn modelId="{588B717C-2064-4B1A-A405-FD3C12C3EAED}" type="presParOf" srcId="{011D3151-A289-4C01-AAF8-B64B4C7392DB}" destId="{4D9ACB6A-8809-4B86-B5A2-8D637CE4615E}" srcOrd="1" destOrd="0" presId="urn:microsoft.com/office/officeart/2005/8/layout/matrix1"/>
    <dgm:cxn modelId="{C28F4CD9-4506-43EA-B253-4DEEC21E8CFE}" type="presParOf" srcId="{011D3151-A289-4C01-AAF8-B64B4C7392DB}" destId="{8BE81A92-BB7E-47DB-8317-02F1F6FFAAD0}" srcOrd="2" destOrd="0" presId="urn:microsoft.com/office/officeart/2005/8/layout/matrix1"/>
    <dgm:cxn modelId="{0C71E4EF-D740-40A5-83A5-4C763BAD1353}" type="presParOf" srcId="{011D3151-A289-4C01-AAF8-B64B4C7392DB}" destId="{C20A1AAA-58D2-48CF-AFCB-8A9BE669A64C}" srcOrd="3" destOrd="0" presId="urn:microsoft.com/office/officeart/2005/8/layout/matrix1"/>
    <dgm:cxn modelId="{27ED32E1-4084-4A85-B7B6-D9ECD46F6BA9}" type="presParOf" srcId="{011D3151-A289-4C01-AAF8-B64B4C7392DB}" destId="{C3AA4640-FC7F-4330-B0F0-FA99740B9BAD}" srcOrd="4" destOrd="0" presId="urn:microsoft.com/office/officeart/2005/8/layout/matrix1"/>
    <dgm:cxn modelId="{98212368-D994-4B0D-9332-E952306E1037}" type="presParOf" srcId="{011D3151-A289-4C01-AAF8-B64B4C7392DB}" destId="{679E07BF-2B5C-44BA-8EEC-6692A6778E78}" srcOrd="5" destOrd="0" presId="urn:microsoft.com/office/officeart/2005/8/layout/matrix1"/>
    <dgm:cxn modelId="{DEA6C4DA-2F93-490A-A95F-F84F51875F65}" type="presParOf" srcId="{011D3151-A289-4C01-AAF8-B64B4C7392DB}" destId="{88E4B702-39B3-44EB-9594-39AC0716E3D2}" srcOrd="6" destOrd="0" presId="urn:microsoft.com/office/officeart/2005/8/layout/matrix1"/>
    <dgm:cxn modelId="{C16A2113-980B-4E9F-AB39-FD81EB791BB9}" type="presParOf" srcId="{011D3151-A289-4C01-AAF8-B64B4C7392DB}" destId="{6CBFED52-1878-4114-B90C-F32C49C082E1}" srcOrd="7" destOrd="0" presId="urn:microsoft.com/office/officeart/2005/8/layout/matrix1"/>
    <dgm:cxn modelId="{5A1C6B34-7B5C-4F2A-9F12-D934D4AAE777}" type="presParOf" srcId="{1825C795-7669-4424-A365-C7CA80ACCB1C}" destId="{4606651D-C2DC-4966-BBFE-99071557BFCF}" srcOrd="1" destOrd="0" presId="urn:microsoft.com/office/officeart/2005/8/layout/matrix1"/>
  </dgm:cxnLst>
  <dgm:bg/>
  <dgm:whole>
    <a:ln w="3175">
      <a:noFill/>
      <a:prstDash val="solid"/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ED677-4BB5-425E-ACB0-0648B53F72F3}" type="doc">
      <dgm:prSet loTypeId="urn:microsoft.com/office/officeart/2005/8/layout/radial5" loCatId="cycl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15E75F-E2EA-4D21-A5C5-A17CFB21914F}">
      <dgm:prSet phldrT="[Текст]"/>
      <dgm:spPr/>
      <dgm:t>
        <a:bodyPr/>
        <a:lstStyle/>
        <a:p>
          <a:r>
            <a:rPr lang="ru-RU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Народные праздники</a:t>
          </a:r>
          <a:endParaRPr lang="ru-RU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954B26-7F40-48E0-88EB-AEA29ECD9E38}" type="parTrans" cxnId="{F2442E82-4E95-4A5D-B98D-BAAA3911A2D9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A569C4-60D2-4F91-AC45-371B35E47A70}" type="sibTrans" cxnId="{F2442E82-4E95-4A5D-B98D-BAAA3911A2D9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71FF32-783A-4D82-A0B3-6D7C8424F092}">
      <dgm:prSet phldrT="[Текст]" custT="1"/>
      <dgm:spPr/>
      <dgm:t>
        <a:bodyPr/>
        <a:lstStyle/>
        <a:p>
          <a:r>
            <a:rPr lang="ru-RU" sz="1400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Беседы по картинкам русских  художников</a:t>
          </a:r>
          <a:endParaRPr lang="ru-RU" sz="1400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4F594C-D9A1-4801-9514-52D2194E4C3F}" type="parTrans" cxnId="{F1CD53CF-EC4F-4546-8672-B17A246946D0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E51E09-B6EF-42C9-A746-DADBF47CCFA1}" type="sibTrans" cxnId="{F1CD53CF-EC4F-4546-8672-B17A246946D0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697FB-67A9-489A-B876-7A097E93092D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Ознакомление с музыкальными произведениями</a:t>
          </a:r>
        </a:p>
        <a:p>
          <a:pPr algn="ctr" defTabSz="444500">
            <a:lnSpc>
              <a:spcPct val="90000"/>
            </a:lnSpc>
            <a:spcBef>
              <a:spcPts val="0"/>
            </a:spcBef>
            <a:spcAft>
              <a:spcPct val="35000"/>
            </a:spcAft>
          </a:pPr>
          <a:endParaRPr lang="ru-RU" sz="1200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A9EDD7-3E5B-4245-A3B7-FCA578C394DE}" type="parTrans" cxnId="{108D59A0-3683-4060-BE4F-A64B4C2A761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69EA37-A36F-4151-8CAA-A2FB9C2B146E}" type="sibTrans" cxnId="{108D59A0-3683-4060-BE4F-A64B4C2A761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27631-5174-4DA9-95AC-2A47D155CDD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с родителями </a:t>
          </a:r>
        </a:p>
        <a:p>
          <a:endParaRPr lang="ru-RU" sz="14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CD6BD2-E535-44CC-9A7B-461A774A3C45}" type="parTrans" cxnId="{649B5D12-82D6-45BD-8C62-61DB35B4936E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18AFBF-90BD-4534-83DA-DBFC4D5A3373}" type="sibTrans" cxnId="{649B5D12-82D6-45BD-8C62-61DB35B4936E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7FD5DC-8DE3-4502-8D65-0F2C5FE156E7}">
      <dgm:prSet phldrT="[Текст]" custRadScaleRad="97058" custRadScaleInc="-3028"/>
      <dgm:spPr/>
      <dgm:t>
        <a:bodyPr/>
        <a:lstStyle/>
        <a:p>
          <a:endParaRPr lang="ru-RU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5B37AF-F0A7-46B8-B2DF-0227207D00DA}" type="parTrans" cxnId="{D6AA0E7C-56AF-4607-82F4-C98864CCE8D6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308DD8-8241-453E-9E2D-7E287CFCB2BB}" type="sibTrans" cxnId="{D6AA0E7C-56AF-4607-82F4-C98864CCE8D6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CE34A3-3F56-4F50-8CA4-FEDE7A0DF481}">
      <dgm:prSet phldrT="[Текст]"/>
      <dgm:spPr/>
      <dgm:t>
        <a:bodyPr/>
        <a:lstStyle/>
        <a:p>
          <a:endParaRPr lang="ru-RU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57104-7C5D-4C93-83D3-CBFF2A44FCCB}" type="parTrans" cxnId="{79FDA472-8BF7-497F-A29C-80F38F83B3DF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5C9152-5DA1-45CD-A3B6-5A5AD00B810A}" type="sibTrans" cxnId="{79FDA472-8BF7-497F-A29C-80F38F83B3DF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0BCCEB-2E52-4FDA-B496-7B9CF7CE7DF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Ознакомление с художественными произведениями</a:t>
          </a:r>
          <a:endParaRPr lang="ru-RU" sz="12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88DEF58-8E61-4698-A682-E1158C526A7F}" type="parTrans" cxnId="{9BA11F76-0392-476F-9DD8-EE7B798F1D0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9A087F-08EA-4CEE-9C7F-EF7183408EA2}" type="sibTrans" cxnId="{9BA11F76-0392-476F-9DD8-EE7B798F1D0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6B0C0F-D624-438F-982C-B9706B563E98}">
      <dgm:prSet phldrT="[Текст]" custT="1"/>
      <dgm:spPr/>
      <dgm:t>
        <a:bodyPr/>
        <a:lstStyle/>
        <a:p>
          <a:r>
            <a:rPr lang="ru-RU" sz="12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Народная музыка на музыкальных занятиях</a:t>
          </a:r>
          <a:endParaRPr lang="ru-RU" sz="12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4A9AD4-6142-4D02-8DD8-EE6C2427B595}" type="parTrans" cxnId="{B53475AF-3809-49EB-9A70-B36F3A41558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A2A10A8-B51B-40DA-A2B5-269402442F59}" type="sibTrans" cxnId="{B53475AF-3809-49EB-9A70-B36F3A415582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27452A-EE8B-4DA3-888F-B6023F1059EF}">
      <dgm:prSet phldrT="[Текст]" custT="1"/>
      <dgm:spPr/>
      <dgm:t>
        <a:bodyPr/>
        <a:lstStyle/>
        <a:p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Занятие по ИЗО деятельности</a:t>
          </a:r>
          <a:endParaRPr lang="ru-RU" sz="14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6A92BB-686D-492E-8A7D-F10CACF81BFC}" type="parTrans" cxnId="{ECF350A9-2DDC-4A5B-9A84-CA4CD56A5D36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2A18F8-03C8-4D80-A51C-E5AA54E07C40}" type="sibTrans" cxnId="{ECF350A9-2DDC-4A5B-9A84-CA4CD56A5D36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96EA00-42AB-4333-8BB3-16B6BAD87D11}">
      <dgm:prSet phldrT="[Текст]" custT="1"/>
      <dgm:spPr/>
      <dgm:t>
        <a:bodyPr/>
        <a:lstStyle/>
        <a:p>
          <a:pPr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Праздники и развлечения</a:t>
          </a:r>
          <a:endParaRPr lang="ru-RU" sz="14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D115234-74B5-4A69-A39E-EC5B91CCF5F3}" type="parTrans" cxnId="{9919D9FC-FA16-4544-869C-51FC2C819CF3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2CFB5E-0907-45FF-A204-9D0E8DB655D9}" type="sibTrans" cxnId="{9919D9FC-FA16-4544-869C-51FC2C819CF3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D1082B-5C76-4CDC-99A0-A9F6F4BE305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Занятия по развитию речи</a:t>
          </a:r>
        </a:p>
      </dgm:t>
    </dgm:pt>
    <dgm:pt modelId="{7692EFB3-42B4-4ADA-B4DE-0020C1DCED74}" type="parTrans" cxnId="{324C40FC-4C30-4691-8E70-CBB0D30B43FE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868244-07A1-4A4E-A7AC-94B232B8C0EF}" type="sibTrans" cxnId="{324C40FC-4C30-4691-8E70-CBB0D30B43FE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68886C-31A0-4E33-A044-3902A00F64BD}">
      <dgm:prSet phldrT="[Текст]"/>
      <dgm:spPr/>
      <dgm:t>
        <a:bodyPr/>
        <a:lstStyle/>
        <a:p>
          <a:endParaRPr lang="ru-RU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73CC1-5BF7-4249-97C7-E843872C520E}" type="parTrans" cxnId="{02414EAC-BDA6-41B9-8DA8-B58B64ACBAEB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5A6EAE-E690-4A43-8C3F-332D5A203159}" type="sibTrans" cxnId="{02414EAC-BDA6-41B9-8DA8-B58B64ACBAEB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0C2966-A6D9-4D58-A349-92DD8F11BD9C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с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педагогам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02A352-3A64-4401-BDAE-26A1D8A6452A}" type="parTrans" cxnId="{C3F73DEF-7473-4A9F-A606-F65D27EC34AD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0175BC-BBA0-4FE5-A33B-AD7F4F0C3818}" type="sibTrans" cxnId="{C3F73DEF-7473-4A9F-A606-F65D27EC34AD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0E1ABE-C4EF-4D32-B535-3C7903C8F8B0}">
      <dgm:prSet phldrT="[Текст]" custT="1"/>
      <dgm:spPr/>
      <dgm:t>
        <a:bodyPr/>
        <a:lstStyle/>
        <a:p>
          <a:r>
            <a:rPr lang="ru-RU" sz="1400" b="1" strike="noStrike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по физической культуре</a:t>
          </a:r>
          <a:endParaRPr lang="ru-RU" sz="1400" b="1" strike="noStrik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6AE94E-2825-4B84-A0EE-B0DC30E998E5}" type="parTrans" cxnId="{4E741AD3-2B23-4D0E-8288-3D9BE408952F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EAF36C-B99E-4E2F-847F-5418173E06D6}" type="sibTrans" cxnId="{4E741AD3-2B23-4D0E-8288-3D9BE408952F}">
      <dgm:prSet/>
      <dgm:spPr/>
      <dgm:t>
        <a:bodyPr/>
        <a:lstStyle/>
        <a:p>
          <a:endParaRPr lang="ru-RU" strike="noStrike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3A6073-867A-4E6A-BB27-46EAD8E2397E}" type="pres">
      <dgm:prSet presAssocID="{4C0ED677-4BB5-425E-ACB0-0648B53F72F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BBADD4-BF85-4C7D-BF1D-7FC86C1412FE}" type="pres">
      <dgm:prSet presAssocID="{C615E75F-E2EA-4D21-A5C5-A17CFB21914F}" presName="centerShape" presStyleLbl="node0" presStyleIdx="0" presStyleCnt="1" custScaleX="176430" custScaleY="113720"/>
      <dgm:spPr/>
      <dgm:t>
        <a:bodyPr/>
        <a:lstStyle/>
        <a:p>
          <a:endParaRPr lang="ru-RU"/>
        </a:p>
      </dgm:t>
    </dgm:pt>
    <dgm:pt modelId="{189ADE68-3FB5-4497-934F-7466A4FB1D46}" type="pres">
      <dgm:prSet presAssocID="{304F594C-D9A1-4801-9514-52D2194E4C3F}" presName="parTrans" presStyleLbl="sibTrans2D1" presStyleIdx="0" presStyleCnt="10"/>
      <dgm:spPr/>
      <dgm:t>
        <a:bodyPr/>
        <a:lstStyle/>
        <a:p>
          <a:endParaRPr lang="ru-RU"/>
        </a:p>
      </dgm:t>
    </dgm:pt>
    <dgm:pt modelId="{089D0E2D-4483-44A4-9FB2-0D4165A0B869}" type="pres">
      <dgm:prSet presAssocID="{304F594C-D9A1-4801-9514-52D2194E4C3F}" presName="connectorText" presStyleLbl="sibTrans2D1" presStyleIdx="0" presStyleCnt="10"/>
      <dgm:spPr/>
      <dgm:t>
        <a:bodyPr/>
        <a:lstStyle/>
        <a:p>
          <a:endParaRPr lang="ru-RU"/>
        </a:p>
      </dgm:t>
    </dgm:pt>
    <dgm:pt modelId="{73327159-0518-4533-B09D-F53F16C9972B}" type="pres">
      <dgm:prSet presAssocID="{C771FF32-783A-4D82-A0B3-6D7C8424F092}" presName="node" presStyleLbl="node1" presStyleIdx="0" presStyleCnt="10" custScaleX="1368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F925F4-1F09-4DC5-8138-232C84A9D9A4}" type="pres">
      <dgm:prSet presAssocID="{388DEF58-8E61-4698-A682-E1158C526A7F}" presName="parTrans" presStyleLbl="sibTrans2D1" presStyleIdx="1" presStyleCnt="10"/>
      <dgm:spPr/>
      <dgm:t>
        <a:bodyPr/>
        <a:lstStyle/>
        <a:p>
          <a:endParaRPr lang="ru-RU"/>
        </a:p>
      </dgm:t>
    </dgm:pt>
    <dgm:pt modelId="{C206C076-6A07-437A-86F6-9C6D6AEA057E}" type="pres">
      <dgm:prSet presAssocID="{388DEF58-8E61-4698-A682-E1158C526A7F}" presName="connectorText" presStyleLbl="sibTrans2D1" presStyleIdx="1" presStyleCnt="10"/>
      <dgm:spPr/>
      <dgm:t>
        <a:bodyPr/>
        <a:lstStyle/>
        <a:p>
          <a:endParaRPr lang="ru-RU"/>
        </a:p>
      </dgm:t>
    </dgm:pt>
    <dgm:pt modelId="{91031069-992B-4C78-850B-10BEFEDE07DF}" type="pres">
      <dgm:prSet presAssocID="{5B0BCCEB-2E52-4FDA-B496-7B9CF7CE7DFA}" presName="node" presStyleLbl="node1" presStyleIdx="1" presStyleCnt="10" custScaleX="170808" custScaleY="99993" custRadScaleRad="103752" custRadScaleInc="310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F6C93F-2813-4E49-9A8D-41C527144D2D}" type="pres">
      <dgm:prSet presAssocID="{FD115234-74B5-4A69-A39E-EC5B91CCF5F3}" presName="parTrans" presStyleLbl="sibTrans2D1" presStyleIdx="2" presStyleCnt="10"/>
      <dgm:spPr/>
      <dgm:t>
        <a:bodyPr/>
        <a:lstStyle/>
        <a:p>
          <a:endParaRPr lang="ru-RU"/>
        </a:p>
      </dgm:t>
    </dgm:pt>
    <dgm:pt modelId="{F00EDF48-0D80-4460-9DAA-957ABE7963D2}" type="pres">
      <dgm:prSet presAssocID="{FD115234-74B5-4A69-A39E-EC5B91CCF5F3}" presName="connectorText" presStyleLbl="sibTrans2D1" presStyleIdx="2" presStyleCnt="10"/>
      <dgm:spPr/>
      <dgm:t>
        <a:bodyPr/>
        <a:lstStyle/>
        <a:p>
          <a:endParaRPr lang="ru-RU"/>
        </a:p>
      </dgm:t>
    </dgm:pt>
    <dgm:pt modelId="{13E1B9B6-EEA7-4346-86B0-C501EB7844F8}" type="pres">
      <dgm:prSet presAssocID="{2796EA00-42AB-4333-8BB3-16B6BAD87D11}" presName="node" presStyleLbl="node1" presStyleIdx="2" presStyleCnt="10" custScaleX="161162" custScaleY="105969" custRadScaleRad="114307" custRadScaleInc="97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9C05A-F93A-4671-A7C8-6C99AB766E9D}" type="pres">
      <dgm:prSet presAssocID="{8DA9EDD7-3E5B-4245-A3B7-FCA578C394DE}" presName="parTrans" presStyleLbl="sibTrans2D1" presStyleIdx="3" presStyleCnt="10"/>
      <dgm:spPr/>
      <dgm:t>
        <a:bodyPr/>
        <a:lstStyle/>
        <a:p>
          <a:endParaRPr lang="ru-RU"/>
        </a:p>
      </dgm:t>
    </dgm:pt>
    <dgm:pt modelId="{0E011EA2-9735-43E4-BACA-6221C28DE5A2}" type="pres">
      <dgm:prSet presAssocID="{8DA9EDD7-3E5B-4245-A3B7-FCA578C394DE}" presName="connectorText" presStyleLbl="sibTrans2D1" presStyleIdx="3" presStyleCnt="10"/>
      <dgm:spPr/>
      <dgm:t>
        <a:bodyPr/>
        <a:lstStyle/>
        <a:p>
          <a:endParaRPr lang="ru-RU"/>
        </a:p>
      </dgm:t>
    </dgm:pt>
    <dgm:pt modelId="{325A6DF1-4A37-4F79-A04B-3D6D98A607DC}" type="pres">
      <dgm:prSet presAssocID="{36F697FB-67A9-489A-B876-7A097E93092D}" presName="node" presStyleLbl="node1" presStyleIdx="3" presStyleCnt="10" custScaleX="156693" custScaleY="112107" custRadScaleRad="104958" custRadScaleInc="-29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6FEAB5-EEA6-4B91-9C65-939A21416817}" type="pres">
      <dgm:prSet presAssocID="{D86A92BB-686D-492E-8A7D-F10CACF81BFC}" presName="parTrans" presStyleLbl="sibTrans2D1" presStyleIdx="4" presStyleCnt="10"/>
      <dgm:spPr/>
      <dgm:t>
        <a:bodyPr/>
        <a:lstStyle/>
        <a:p>
          <a:endParaRPr lang="ru-RU"/>
        </a:p>
      </dgm:t>
    </dgm:pt>
    <dgm:pt modelId="{FDF1C1F1-E6FD-4CE2-9B7A-B0DFD72B34E5}" type="pres">
      <dgm:prSet presAssocID="{D86A92BB-686D-492E-8A7D-F10CACF81BFC}" presName="connectorText" presStyleLbl="sibTrans2D1" presStyleIdx="4" presStyleCnt="10"/>
      <dgm:spPr/>
      <dgm:t>
        <a:bodyPr/>
        <a:lstStyle/>
        <a:p>
          <a:endParaRPr lang="ru-RU"/>
        </a:p>
      </dgm:t>
    </dgm:pt>
    <dgm:pt modelId="{CE991895-8903-4D2C-ACE1-6EF4EE3EF25B}" type="pres">
      <dgm:prSet presAssocID="{1127452A-EE8B-4DA3-888F-B6023F1059EF}" presName="node" presStyleLbl="node1" presStyleIdx="4" presStyleCnt="10" custScaleX="152351" custScaleY="100001" custRadScaleRad="97459" custRadScaleInc="-25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22287E-7A3F-42F7-88E0-52E5E57A1FD2}" type="pres">
      <dgm:prSet presAssocID="{A34A9AD4-6142-4D02-8DD8-EE6C2427B595}" presName="parTrans" presStyleLbl="sibTrans2D1" presStyleIdx="5" presStyleCnt="10"/>
      <dgm:spPr/>
      <dgm:t>
        <a:bodyPr/>
        <a:lstStyle/>
        <a:p>
          <a:endParaRPr lang="ru-RU"/>
        </a:p>
      </dgm:t>
    </dgm:pt>
    <dgm:pt modelId="{3A01A8B1-2910-44FC-BEAF-6040A0BC4AC5}" type="pres">
      <dgm:prSet presAssocID="{A34A9AD4-6142-4D02-8DD8-EE6C2427B595}" presName="connectorText" presStyleLbl="sibTrans2D1" presStyleIdx="5" presStyleCnt="10"/>
      <dgm:spPr/>
      <dgm:t>
        <a:bodyPr/>
        <a:lstStyle/>
        <a:p>
          <a:endParaRPr lang="ru-RU"/>
        </a:p>
      </dgm:t>
    </dgm:pt>
    <dgm:pt modelId="{842BB188-23BF-4252-BD3F-25C2F24D73BC}" type="pres">
      <dgm:prSet presAssocID="{A26B0C0F-D624-438F-982C-B9706B563E98}" presName="node" presStyleLbl="node1" presStyleIdx="5" presStyleCnt="10" custScaleX="143295" custScaleY="110987" custRadScaleRad="92844" custRadScaleInc="320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752DEC-8B15-4D66-9E32-1BABFE9F5B1A}" type="pres">
      <dgm:prSet presAssocID="{7692EFB3-42B4-4ADA-B4DE-0020C1DCED74}" presName="parTrans" presStyleLbl="sibTrans2D1" presStyleIdx="6" presStyleCnt="10"/>
      <dgm:spPr/>
      <dgm:t>
        <a:bodyPr/>
        <a:lstStyle/>
        <a:p>
          <a:endParaRPr lang="ru-RU"/>
        </a:p>
      </dgm:t>
    </dgm:pt>
    <dgm:pt modelId="{29761C50-D4A3-4AE7-9895-893187C65A4A}" type="pres">
      <dgm:prSet presAssocID="{7692EFB3-42B4-4ADA-B4DE-0020C1DCED74}" presName="connectorText" presStyleLbl="sibTrans2D1" presStyleIdx="6" presStyleCnt="10"/>
      <dgm:spPr/>
      <dgm:t>
        <a:bodyPr/>
        <a:lstStyle/>
        <a:p>
          <a:endParaRPr lang="ru-RU"/>
        </a:p>
      </dgm:t>
    </dgm:pt>
    <dgm:pt modelId="{13A3B5D5-7550-4EA0-88C0-EB97EB2F0926}" type="pres">
      <dgm:prSet presAssocID="{4AD1082B-5C76-4CDC-99A0-A9F6F4BE305F}" presName="node" presStyleLbl="node1" presStyleIdx="6" presStyleCnt="10" custScaleX="134811" custScaleY="97107" custRadScaleRad="102313" custRadScaleInc="595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944A2-EA03-406A-952D-B67B02DC1AA5}" type="pres">
      <dgm:prSet presAssocID="{586AE94E-2825-4B84-A0EE-B0DC30E998E5}" presName="parTrans" presStyleLbl="sibTrans2D1" presStyleIdx="7" presStyleCnt="10"/>
      <dgm:spPr/>
      <dgm:t>
        <a:bodyPr/>
        <a:lstStyle/>
        <a:p>
          <a:endParaRPr lang="ru-RU"/>
        </a:p>
      </dgm:t>
    </dgm:pt>
    <dgm:pt modelId="{0901FFAD-199A-4761-B2D9-6DFD5C3CD2F9}" type="pres">
      <dgm:prSet presAssocID="{586AE94E-2825-4B84-A0EE-B0DC30E998E5}" presName="connectorText" presStyleLbl="sibTrans2D1" presStyleIdx="7" presStyleCnt="10"/>
      <dgm:spPr/>
      <dgm:t>
        <a:bodyPr/>
        <a:lstStyle/>
        <a:p>
          <a:endParaRPr lang="ru-RU"/>
        </a:p>
      </dgm:t>
    </dgm:pt>
    <dgm:pt modelId="{6474984C-069B-4C22-8B12-A74A5C8FD702}" type="pres">
      <dgm:prSet presAssocID="{860E1ABE-C4EF-4D32-B535-3C7903C8F8B0}" presName="node" presStyleLbl="node1" presStyleIdx="7" presStyleCnt="10" custScaleX="149219" custRadScaleRad="107738" custRadScaleInc="39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CAFE22-F316-4B39-9EE9-C11C2D6075E5}" type="pres">
      <dgm:prSet presAssocID="{1302A352-3A64-4401-BDAE-26A1D8A6452A}" presName="parTrans" presStyleLbl="sibTrans2D1" presStyleIdx="8" presStyleCnt="10"/>
      <dgm:spPr/>
      <dgm:t>
        <a:bodyPr/>
        <a:lstStyle/>
        <a:p>
          <a:endParaRPr lang="ru-RU"/>
        </a:p>
      </dgm:t>
    </dgm:pt>
    <dgm:pt modelId="{8E98EB4A-C225-4EC1-B431-E5494A1979E6}" type="pres">
      <dgm:prSet presAssocID="{1302A352-3A64-4401-BDAE-26A1D8A6452A}" presName="connectorText" presStyleLbl="sibTrans2D1" presStyleIdx="8" presStyleCnt="10"/>
      <dgm:spPr/>
      <dgm:t>
        <a:bodyPr/>
        <a:lstStyle/>
        <a:p>
          <a:endParaRPr lang="ru-RU"/>
        </a:p>
      </dgm:t>
    </dgm:pt>
    <dgm:pt modelId="{D05CC79B-C8AF-4785-9332-DEC7D8165141}" type="pres">
      <dgm:prSet presAssocID="{AD0C2966-A6D9-4D58-A349-92DD8F11BD9C}" presName="node" presStyleLbl="node1" presStyleIdx="8" presStyleCnt="10" custScaleX="170657" custRadScaleRad="109781" custRadScaleInc="48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85FA3-3B70-4459-B5E8-3623354A6934}" type="pres">
      <dgm:prSet presAssocID="{D0CD6BD2-E535-44CC-9A7B-461A774A3C45}" presName="parTrans" presStyleLbl="sibTrans2D1" presStyleIdx="9" presStyleCnt="10"/>
      <dgm:spPr/>
      <dgm:t>
        <a:bodyPr/>
        <a:lstStyle/>
        <a:p>
          <a:endParaRPr lang="ru-RU"/>
        </a:p>
      </dgm:t>
    </dgm:pt>
    <dgm:pt modelId="{AB2E894D-AE1E-4E5A-A500-C5E85A48DCF8}" type="pres">
      <dgm:prSet presAssocID="{D0CD6BD2-E535-44CC-9A7B-461A774A3C45}" presName="connectorText" presStyleLbl="sibTrans2D1" presStyleIdx="9" presStyleCnt="10"/>
      <dgm:spPr/>
      <dgm:t>
        <a:bodyPr/>
        <a:lstStyle/>
        <a:p>
          <a:endParaRPr lang="ru-RU"/>
        </a:p>
      </dgm:t>
    </dgm:pt>
    <dgm:pt modelId="{9D96AFC2-50B0-49D7-948C-0007634E48D2}" type="pres">
      <dgm:prSet presAssocID="{0F927631-5174-4DA9-95AC-2A47D155CDDC}" presName="node" presStyleLbl="node1" presStyleIdx="9" presStyleCnt="10" custScaleX="142691" custRadScaleRad="106203" custRadScaleInc="-14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557B78-DDDB-42A0-931D-4BC73347D9B8}" type="presOf" srcId="{4C0ED677-4BB5-425E-ACB0-0648B53F72F3}" destId="{A43A6073-867A-4E6A-BB27-46EAD8E2397E}" srcOrd="0" destOrd="0" presId="urn:microsoft.com/office/officeart/2005/8/layout/radial5"/>
    <dgm:cxn modelId="{2F623DED-F676-4D7E-978A-C993BEC70D66}" type="presOf" srcId="{36F697FB-67A9-489A-B876-7A097E93092D}" destId="{325A6DF1-4A37-4F79-A04B-3D6D98A607DC}" srcOrd="0" destOrd="0" presId="urn:microsoft.com/office/officeart/2005/8/layout/radial5"/>
    <dgm:cxn modelId="{B29F2CA5-98DE-4163-8764-8AAB09296985}" type="presOf" srcId="{C771FF32-783A-4D82-A0B3-6D7C8424F092}" destId="{73327159-0518-4533-B09D-F53F16C9972B}" srcOrd="0" destOrd="0" presId="urn:microsoft.com/office/officeart/2005/8/layout/radial5"/>
    <dgm:cxn modelId="{01857634-96D3-40C1-A4B6-53D42FA6CC2C}" type="presOf" srcId="{D0CD6BD2-E535-44CC-9A7B-461A774A3C45}" destId="{0F685FA3-3B70-4459-B5E8-3623354A6934}" srcOrd="0" destOrd="0" presId="urn:microsoft.com/office/officeart/2005/8/layout/radial5"/>
    <dgm:cxn modelId="{0B4474EF-1144-4C28-835B-6AD29B945C97}" type="presOf" srcId="{1127452A-EE8B-4DA3-888F-B6023F1059EF}" destId="{CE991895-8903-4D2C-ACE1-6EF4EE3EF25B}" srcOrd="0" destOrd="0" presId="urn:microsoft.com/office/officeart/2005/8/layout/radial5"/>
    <dgm:cxn modelId="{F10B0237-4772-461B-9805-2121BF56A7F3}" type="presOf" srcId="{304F594C-D9A1-4801-9514-52D2194E4C3F}" destId="{189ADE68-3FB5-4497-934F-7466A4FB1D46}" srcOrd="0" destOrd="0" presId="urn:microsoft.com/office/officeart/2005/8/layout/radial5"/>
    <dgm:cxn modelId="{02414EAC-BDA6-41B9-8DA8-B58B64ACBAEB}" srcId="{4C0ED677-4BB5-425E-ACB0-0648B53F72F3}" destId="{DB68886C-31A0-4E33-A044-3902A00F64BD}" srcOrd="1" destOrd="0" parTransId="{69A73CC1-5BF7-4249-97C7-E843872C520E}" sibTransId="{065A6EAE-E690-4A43-8C3F-332D5A203159}"/>
    <dgm:cxn modelId="{F168C476-8298-45D3-A64C-56C46531FABA}" type="presOf" srcId="{586AE94E-2825-4B84-A0EE-B0DC30E998E5}" destId="{DF3944A2-EA03-406A-952D-B67B02DC1AA5}" srcOrd="0" destOrd="0" presId="urn:microsoft.com/office/officeart/2005/8/layout/radial5"/>
    <dgm:cxn modelId="{6224F2DE-2B8D-4C2D-B221-B5BACDBC5C0C}" type="presOf" srcId="{A34A9AD4-6142-4D02-8DD8-EE6C2427B595}" destId="{A522287E-7A3F-42F7-88E0-52E5E57A1FD2}" srcOrd="0" destOrd="0" presId="urn:microsoft.com/office/officeart/2005/8/layout/radial5"/>
    <dgm:cxn modelId="{C955B22B-A04C-4310-83E9-7734E80BF50B}" type="presOf" srcId="{8DA9EDD7-3E5B-4245-A3B7-FCA578C394DE}" destId="{0E011EA2-9735-43E4-BACA-6221C28DE5A2}" srcOrd="1" destOrd="0" presId="urn:microsoft.com/office/officeart/2005/8/layout/radial5"/>
    <dgm:cxn modelId="{0E8098B0-8722-4B17-82D3-91991338D6BA}" type="presOf" srcId="{4AD1082B-5C76-4CDC-99A0-A9F6F4BE305F}" destId="{13A3B5D5-7550-4EA0-88C0-EB97EB2F0926}" srcOrd="0" destOrd="0" presId="urn:microsoft.com/office/officeart/2005/8/layout/radial5"/>
    <dgm:cxn modelId="{9919D9FC-FA16-4544-869C-51FC2C819CF3}" srcId="{C615E75F-E2EA-4D21-A5C5-A17CFB21914F}" destId="{2796EA00-42AB-4333-8BB3-16B6BAD87D11}" srcOrd="2" destOrd="0" parTransId="{FD115234-74B5-4A69-A39E-EC5B91CCF5F3}" sibTransId="{0B2CFB5E-0907-45FF-A204-9D0E8DB655D9}"/>
    <dgm:cxn modelId="{9D8DEF61-31BE-45B1-91D6-5E13A2DD5CC0}" type="presOf" srcId="{1302A352-3A64-4401-BDAE-26A1D8A6452A}" destId="{8E98EB4A-C225-4EC1-B431-E5494A1979E6}" srcOrd="1" destOrd="0" presId="urn:microsoft.com/office/officeart/2005/8/layout/radial5"/>
    <dgm:cxn modelId="{C48B68D5-324C-4EC8-BE20-2A91172B8059}" type="presOf" srcId="{7692EFB3-42B4-4ADA-B4DE-0020C1DCED74}" destId="{29761C50-D4A3-4AE7-9895-893187C65A4A}" srcOrd="1" destOrd="0" presId="urn:microsoft.com/office/officeart/2005/8/layout/radial5"/>
    <dgm:cxn modelId="{D6AA0E7C-56AF-4607-82F4-C98864CCE8D6}" srcId="{4C0ED677-4BB5-425E-ACB0-0648B53F72F3}" destId="{F37FD5DC-8DE3-4502-8D65-0F2C5FE156E7}" srcOrd="2" destOrd="0" parTransId="{615B37AF-F0A7-46B8-B2DF-0227207D00DA}" sibTransId="{DD308DD8-8241-453E-9E2D-7E287CFCB2BB}"/>
    <dgm:cxn modelId="{11EC5537-C739-48FF-80D7-9FE8057B514E}" type="presOf" srcId="{D86A92BB-686D-492E-8A7D-F10CACF81BFC}" destId="{0E6FEAB5-EEA6-4B91-9C65-939A21416817}" srcOrd="0" destOrd="0" presId="urn:microsoft.com/office/officeart/2005/8/layout/radial5"/>
    <dgm:cxn modelId="{09CE4068-6973-4906-8DFB-7DC6C731EFD8}" type="presOf" srcId="{C615E75F-E2EA-4D21-A5C5-A17CFB21914F}" destId="{14BBADD4-BF85-4C7D-BF1D-7FC86C1412FE}" srcOrd="0" destOrd="0" presId="urn:microsoft.com/office/officeart/2005/8/layout/radial5"/>
    <dgm:cxn modelId="{F1CD53CF-EC4F-4546-8672-B17A246946D0}" srcId="{C615E75F-E2EA-4D21-A5C5-A17CFB21914F}" destId="{C771FF32-783A-4D82-A0B3-6D7C8424F092}" srcOrd="0" destOrd="0" parTransId="{304F594C-D9A1-4801-9514-52D2194E4C3F}" sibTransId="{F6E51E09-B6EF-42C9-A746-DADBF47CCFA1}"/>
    <dgm:cxn modelId="{A3B20425-D3D3-491C-9351-2D584DE89913}" type="presOf" srcId="{7692EFB3-42B4-4ADA-B4DE-0020C1DCED74}" destId="{FD752DEC-8B15-4D66-9E32-1BABFE9F5B1A}" srcOrd="0" destOrd="0" presId="urn:microsoft.com/office/officeart/2005/8/layout/radial5"/>
    <dgm:cxn modelId="{94190631-6F4B-4D36-8908-D941D4D1F790}" type="presOf" srcId="{2796EA00-42AB-4333-8BB3-16B6BAD87D11}" destId="{13E1B9B6-EEA7-4346-86B0-C501EB7844F8}" srcOrd="0" destOrd="0" presId="urn:microsoft.com/office/officeart/2005/8/layout/radial5"/>
    <dgm:cxn modelId="{322C7CC9-FD9E-4CE5-9B44-1AECFFB6A69D}" type="presOf" srcId="{304F594C-D9A1-4801-9514-52D2194E4C3F}" destId="{089D0E2D-4483-44A4-9FB2-0D4165A0B869}" srcOrd="1" destOrd="0" presId="urn:microsoft.com/office/officeart/2005/8/layout/radial5"/>
    <dgm:cxn modelId="{72F9D4D2-3153-4F49-B533-7061A00446E8}" type="presOf" srcId="{5B0BCCEB-2E52-4FDA-B496-7B9CF7CE7DFA}" destId="{91031069-992B-4C78-850B-10BEFEDE07DF}" srcOrd="0" destOrd="0" presId="urn:microsoft.com/office/officeart/2005/8/layout/radial5"/>
    <dgm:cxn modelId="{25CEBDFE-96EC-446C-A5BE-50A72129E473}" type="presOf" srcId="{586AE94E-2825-4B84-A0EE-B0DC30E998E5}" destId="{0901FFAD-199A-4761-B2D9-6DFD5C3CD2F9}" srcOrd="1" destOrd="0" presId="urn:microsoft.com/office/officeart/2005/8/layout/radial5"/>
    <dgm:cxn modelId="{ECF350A9-2DDC-4A5B-9A84-CA4CD56A5D36}" srcId="{C615E75F-E2EA-4D21-A5C5-A17CFB21914F}" destId="{1127452A-EE8B-4DA3-888F-B6023F1059EF}" srcOrd="4" destOrd="0" parTransId="{D86A92BB-686D-492E-8A7D-F10CACF81BFC}" sibTransId="{FE2A18F8-03C8-4D80-A51C-E5AA54E07C40}"/>
    <dgm:cxn modelId="{11EAB7DF-9012-42DF-9403-FF2636802A0C}" type="presOf" srcId="{AD0C2966-A6D9-4D58-A349-92DD8F11BD9C}" destId="{D05CC79B-C8AF-4785-9332-DEC7D8165141}" srcOrd="0" destOrd="0" presId="urn:microsoft.com/office/officeart/2005/8/layout/radial5"/>
    <dgm:cxn modelId="{4E741AD3-2B23-4D0E-8288-3D9BE408952F}" srcId="{C615E75F-E2EA-4D21-A5C5-A17CFB21914F}" destId="{860E1ABE-C4EF-4D32-B535-3C7903C8F8B0}" srcOrd="7" destOrd="0" parTransId="{586AE94E-2825-4B84-A0EE-B0DC30E998E5}" sibTransId="{95EAF36C-B99E-4E2F-847F-5418173E06D6}"/>
    <dgm:cxn modelId="{44085B0F-FBA8-4A6E-AC1E-2B3E26FA2947}" type="presOf" srcId="{388DEF58-8E61-4698-A682-E1158C526A7F}" destId="{C206C076-6A07-437A-86F6-9C6D6AEA057E}" srcOrd="1" destOrd="0" presId="urn:microsoft.com/office/officeart/2005/8/layout/radial5"/>
    <dgm:cxn modelId="{79FDA472-8BF7-497F-A29C-80F38F83B3DF}" srcId="{DB68886C-31A0-4E33-A044-3902A00F64BD}" destId="{C1CE34A3-3F56-4F50-8CA4-FEDE7A0DF481}" srcOrd="0" destOrd="0" parTransId="{06357104-7C5D-4C93-83D3-CBFF2A44FCCB}" sibTransId="{185C9152-5DA1-45CD-A3B6-5A5AD00B810A}"/>
    <dgm:cxn modelId="{DEF4F430-8AEA-40A8-8129-CC2864848627}" type="presOf" srcId="{D0CD6BD2-E535-44CC-9A7B-461A774A3C45}" destId="{AB2E894D-AE1E-4E5A-A500-C5E85A48DCF8}" srcOrd="1" destOrd="0" presId="urn:microsoft.com/office/officeart/2005/8/layout/radial5"/>
    <dgm:cxn modelId="{9BA11F76-0392-476F-9DD8-EE7B798F1D02}" srcId="{C615E75F-E2EA-4D21-A5C5-A17CFB21914F}" destId="{5B0BCCEB-2E52-4FDA-B496-7B9CF7CE7DFA}" srcOrd="1" destOrd="0" parTransId="{388DEF58-8E61-4698-A682-E1158C526A7F}" sibTransId="{729A087F-08EA-4CEE-9C7F-EF7183408EA2}"/>
    <dgm:cxn modelId="{B53475AF-3809-49EB-9A70-B36F3A415582}" srcId="{C615E75F-E2EA-4D21-A5C5-A17CFB21914F}" destId="{A26B0C0F-D624-438F-982C-B9706B563E98}" srcOrd="5" destOrd="0" parTransId="{A34A9AD4-6142-4D02-8DD8-EE6C2427B595}" sibTransId="{8A2A10A8-B51B-40DA-A2B5-269402442F59}"/>
    <dgm:cxn modelId="{F2442E82-4E95-4A5D-B98D-BAAA3911A2D9}" srcId="{4C0ED677-4BB5-425E-ACB0-0648B53F72F3}" destId="{C615E75F-E2EA-4D21-A5C5-A17CFB21914F}" srcOrd="0" destOrd="0" parTransId="{C5954B26-7F40-48E0-88EB-AEA29ECD9E38}" sibTransId="{8DA569C4-60D2-4F91-AC45-371B35E47A70}"/>
    <dgm:cxn modelId="{C3F73DEF-7473-4A9F-A606-F65D27EC34AD}" srcId="{C615E75F-E2EA-4D21-A5C5-A17CFB21914F}" destId="{AD0C2966-A6D9-4D58-A349-92DD8F11BD9C}" srcOrd="8" destOrd="0" parTransId="{1302A352-3A64-4401-BDAE-26A1D8A6452A}" sibTransId="{2F0175BC-BBA0-4FE5-A33B-AD7F4F0C3818}"/>
    <dgm:cxn modelId="{2C4617DB-4B92-4894-85F6-A1F4F4167A33}" type="presOf" srcId="{1302A352-3A64-4401-BDAE-26A1D8A6452A}" destId="{06CAFE22-F316-4B39-9EE9-C11C2D6075E5}" srcOrd="0" destOrd="0" presId="urn:microsoft.com/office/officeart/2005/8/layout/radial5"/>
    <dgm:cxn modelId="{51D5D1DB-B357-4DF2-83FA-3E1771CC447E}" type="presOf" srcId="{8DA9EDD7-3E5B-4245-A3B7-FCA578C394DE}" destId="{BF09C05A-F93A-4671-A7C8-6C99AB766E9D}" srcOrd="0" destOrd="0" presId="urn:microsoft.com/office/officeart/2005/8/layout/radial5"/>
    <dgm:cxn modelId="{0D92F7FA-BB8F-4917-B233-12EA9CEDB8A3}" type="presOf" srcId="{FD115234-74B5-4A69-A39E-EC5B91CCF5F3}" destId="{F00EDF48-0D80-4460-9DAA-957ABE7963D2}" srcOrd="1" destOrd="0" presId="urn:microsoft.com/office/officeart/2005/8/layout/radial5"/>
    <dgm:cxn modelId="{108D59A0-3683-4060-BE4F-A64B4C2A7612}" srcId="{C615E75F-E2EA-4D21-A5C5-A17CFB21914F}" destId="{36F697FB-67A9-489A-B876-7A097E93092D}" srcOrd="3" destOrd="0" parTransId="{8DA9EDD7-3E5B-4245-A3B7-FCA578C394DE}" sibTransId="{1669EA37-A36F-4151-8CAA-A2FB9C2B146E}"/>
    <dgm:cxn modelId="{AC6DB66C-8AEE-4800-ACDC-EFADF38F7FB3}" type="presOf" srcId="{FD115234-74B5-4A69-A39E-EC5B91CCF5F3}" destId="{60F6C93F-2813-4E49-9A8D-41C527144D2D}" srcOrd="0" destOrd="0" presId="urn:microsoft.com/office/officeart/2005/8/layout/radial5"/>
    <dgm:cxn modelId="{E24011DB-AA59-4E25-A907-6B1117CE0AAC}" type="presOf" srcId="{0F927631-5174-4DA9-95AC-2A47D155CDDC}" destId="{9D96AFC2-50B0-49D7-948C-0007634E48D2}" srcOrd="0" destOrd="0" presId="urn:microsoft.com/office/officeart/2005/8/layout/radial5"/>
    <dgm:cxn modelId="{649B5D12-82D6-45BD-8C62-61DB35B4936E}" srcId="{C615E75F-E2EA-4D21-A5C5-A17CFB21914F}" destId="{0F927631-5174-4DA9-95AC-2A47D155CDDC}" srcOrd="9" destOrd="0" parTransId="{D0CD6BD2-E535-44CC-9A7B-461A774A3C45}" sibTransId="{B218AFBF-90BD-4534-83DA-DBFC4D5A3373}"/>
    <dgm:cxn modelId="{EA10D905-5D4E-4406-884F-A0B619FBC54F}" type="presOf" srcId="{A34A9AD4-6142-4D02-8DD8-EE6C2427B595}" destId="{3A01A8B1-2910-44FC-BEAF-6040A0BC4AC5}" srcOrd="1" destOrd="0" presId="urn:microsoft.com/office/officeart/2005/8/layout/radial5"/>
    <dgm:cxn modelId="{C5363427-C180-4ED6-9595-E6C42EA7ADF3}" type="presOf" srcId="{A26B0C0F-D624-438F-982C-B9706B563E98}" destId="{842BB188-23BF-4252-BD3F-25C2F24D73BC}" srcOrd="0" destOrd="0" presId="urn:microsoft.com/office/officeart/2005/8/layout/radial5"/>
    <dgm:cxn modelId="{1E3280D6-9D98-43BD-A478-EAD2C7ABD5F4}" type="presOf" srcId="{388DEF58-8E61-4698-A682-E1158C526A7F}" destId="{3BF925F4-1F09-4DC5-8138-232C84A9D9A4}" srcOrd="0" destOrd="0" presId="urn:microsoft.com/office/officeart/2005/8/layout/radial5"/>
    <dgm:cxn modelId="{324C40FC-4C30-4691-8E70-CBB0D30B43FE}" srcId="{C615E75F-E2EA-4D21-A5C5-A17CFB21914F}" destId="{4AD1082B-5C76-4CDC-99A0-A9F6F4BE305F}" srcOrd="6" destOrd="0" parTransId="{7692EFB3-42B4-4ADA-B4DE-0020C1DCED74}" sibTransId="{4E868244-07A1-4A4E-A7AC-94B232B8C0EF}"/>
    <dgm:cxn modelId="{2E4CD30F-15E4-409C-A7DE-3943BE576783}" type="presOf" srcId="{860E1ABE-C4EF-4D32-B535-3C7903C8F8B0}" destId="{6474984C-069B-4C22-8B12-A74A5C8FD702}" srcOrd="0" destOrd="0" presId="urn:microsoft.com/office/officeart/2005/8/layout/radial5"/>
    <dgm:cxn modelId="{A66B6A9C-AC58-427F-9F71-5B9CA048ADFF}" type="presOf" srcId="{D86A92BB-686D-492E-8A7D-F10CACF81BFC}" destId="{FDF1C1F1-E6FD-4CE2-9B7A-B0DFD72B34E5}" srcOrd="1" destOrd="0" presId="urn:microsoft.com/office/officeart/2005/8/layout/radial5"/>
    <dgm:cxn modelId="{EEB9EFD4-93A3-44E7-AC87-5FA86380591E}" type="presParOf" srcId="{A43A6073-867A-4E6A-BB27-46EAD8E2397E}" destId="{14BBADD4-BF85-4C7D-BF1D-7FC86C1412FE}" srcOrd="0" destOrd="0" presId="urn:microsoft.com/office/officeart/2005/8/layout/radial5"/>
    <dgm:cxn modelId="{A27BC97B-7AA4-4568-B61A-55D014EE7A25}" type="presParOf" srcId="{A43A6073-867A-4E6A-BB27-46EAD8E2397E}" destId="{189ADE68-3FB5-4497-934F-7466A4FB1D46}" srcOrd="1" destOrd="0" presId="urn:microsoft.com/office/officeart/2005/8/layout/radial5"/>
    <dgm:cxn modelId="{E33DE9A3-1887-4D35-A787-1A1548C7D920}" type="presParOf" srcId="{189ADE68-3FB5-4497-934F-7466A4FB1D46}" destId="{089D0E2D-4483-44A4-9FB2-0D4165A0B869}" srcOrd="0" destOrd="0" presId="urn:microsoft.com/office/officeart/2005/8/layout/radial5"/>
    <dgm:cxn modelId="{550BF515-F7EC-45E9-A826-D00D8C1731C4}" type="presParOf" srcId="{A43A6073-867A-4E6A-BB27-46EAD8E2397E}" destId="{73327159-0518-4533-B09D-F53F16C9972B}" srcOrd="2" destOrd="0" presId="urn:microsoft.com/office/officeart/2005/8/layout/radial5"/>
    <dgm:cxn modelId="{BF1DF519-8854-4C89-81B5-E1919FF031E5}" type="presParOf" srcId="{A43A6073-867A-4E6A-BB27-46EAD8E2397E}" destId="{3BF925F4-1F09-4DC5-8138-232C84A9D9A4}" srcOrd="3" destOrd="0" presId="urn:microsoft.com/office/officeart/2005/8/layout/radial5"/>
    <dgm:cxn modelId="{D1CBE4CF-5EE4-4D8C-9A2B-5C2E9EB103F2}" type="presParOf" srcId="{3BF925F4-1F09-4DC5-8138-232C84A9D9A4}" destId="{C206C076-6A07-437A-86F6-9C6D6AEA057E}" srcOrd="0" destOrd="0" presId="urn:microsoft.com/office/officeart/2005/8/layout/radial5"/>
    <dgm:cxn modelId="{4B63162B-C878-4B59-8416-29DE6B5CEFB4}" type="presParOf" srcId="{A43A6073-867A-4E6A-BB27-46EAD8E2397E}" destId="{91031069-992B-4C78-850B-10BEFEDE07DF}" srcOrd="4" destOrd="0" presId="urn:microsoft.com/office/officeart/2005/8/layout/radial5"/>
    <dgm:cxn modelId="{02BB0BB7-C6D2-49EF-855E-E9ACC8C4974A}" type="presParOf" srcId="{A43A6073-867A-4E6A-BB27-46EAD8E2397E}" destId="{60F6C93F-2813-4E49-9A8D-41C527144D2D}" srcOrd="5" destOrd="0" presId="urn:microsoft.com/office/officeart/2005/8/layout/radial5"/>
    <dgm:cxn modelId="{D97830D0-3CD0-45AD-8FC8-2EBF56BB2D3A}" type="presParOf" srcId="{60F6C93F-2813-4E49-9A8D-41C527144D2D}" destId="{F00EDF48-0D80-4460-9DAA-957ABE7963D2}" srcOrd="0" destOrd="0" presId="urn:microsoft.com/office/officeart/2005/8/layout/radial5"/>
    <dgm:cxn modelId="{4BA5202A-8BF2-4D76-A44A-B6441F6BC06A}" type="presParOf" srcId="{A43A6073-867A-4E6A-BB27-46EAD8E2397E}" destId="{13E1B9B6-EEA7-4346-86B0-C501EB7844F8}" srcOrd="6" destOrd="0" presId="urn:microsoft.com/office/officeart/2005/8/layout/radial5"/>
    <dgm:cxn modelId="{D62500A5-C639-46DB-A844-6E8D51BA5C24}" type="presParOf" srcId="{A43A6073-867A-4E6A-BB27-46EAD8E2397E}" destId="{BF09C05A-F93A-4671-A7C8-6C99AB766E9D}" srcOrd="7" destOrd="0" presId="urn:microsoft.com/office/officeart/2005/8/layout/radial5"/>
    <dgm:cxn modelId="{A3136143-AE6A-4CA0-9F00-1F150CA12E87}" type="presParOf" srcId="{BF09C05A-F93A-4671-A7C8-6C99AB766E9D}" destId="{0E011EA2-9735-43E4-BACA-6221C28DE5A2}" srcOrd="0" destOrd="0" presId="urn:microsoft.com/office/officeart/2005/8/layout/radial5"/>
    <dgm:cxn modelId="{DF6AE5EA-2485-436C-BC33-11092C031A38}" type="presParOf" srcId="{A43A6073-867A-4E6A-BB27-46EAD8E2397E}" destId="{325A6DF1-4A37-4F79-A04B-3D6D98A607DC}" srcOrd="8" destOrd="0" presId="urn:microsoft.com/office/officeart/2005/8/layout/radial5"/>
    <dgm:cxn modelId="{853C9F89-B18D-42E1-A54D-B466B8312D27}" type="presParOf" srcId="{A43A6073-867A-4E6A-BB27-46EAD8E2397E}" destId="{0E6FEAB5-EEA6-4B91-9C65-939A21416817}" srcOrd="9" destOrd="0" presId="urn:microsoft.com/office/officeart/2005/8/layout/radial5"/>
    <dgm:cxn modelId="{513A2131-F150-4962-8EE0-748C19AFA3A4}" type="presParOf" srcId="{0E6FEAB5-EEA6-4B91-9C65-939A21416817}" destId="{FDF1C1F1-E6FD-4CE2-9B7A-B0DFD72B34E5}" srcOrd="0" destOrd="0" presId="urn:microsoft.com/office/officeart/2005/8/layout/radial5"/>
    <dgm:cxn modelId="{480608DF-191B-43B9-8A84-9F66724CA744}" type="presParOf" srcId="{A43A6073-867A-4E6A-BB27-46EAD8E2397E}" destId="{CE991895-8903-4D2C-ACE1-6EF4EE3EF25B}" srcOrd="10" destOrd="0" presId="urn:microsoft.com/office/officeart/2005/8/layout/radial5"/>
    <dgm:cxn modelId="{3A40CD0E-F816-4759-92E9-311D635243B5}" type="presParOf" srcId="{A43A6073-867A-4E6A-BB27-46EAD8E2397E}" destId="{A522287E-7A3F-42F7-88E0-52E5E57A1FD2}" srcOrd="11" destOrd="0" presId="urn:microsoft.com/office/officeart/2005/8/layout/radial5"/>
    <dgm:cxn modelId="{1EAC956A-9581-4B58-9F56-0CFABC5A5E74}" type="presParOf" srcId="{A522287E-7A3F-42F7-88E0-52E5E57A1FD2}" destId="{3A01A8B1-2910-44FC-BEAF-6040A0BC4AC5}" srcOrd="0" destOrd="0" presId="urn:microsoft.com/office/officeart/2005/8/layout/radial5"/>
    <dgm:cxn modelId="{AE488F89-EFA4-45A8-920D-5FF3667FC91D}" type="presParOf" srcId="{A43A6073-867A-4E6A-BB27-46EAD8E2397E}" destId="{842BB188-23BF-4252-BD3F-25C2F24D73BC}" srcOrd="12" destOrd="0" presId="urn:microsoft.com/office/officeart/2005/8/layout/radial5"/>
    <dgm:cxn modelId="{0FEF0B89-7083-45AB-8B1C-22B7DBB72998}" type="presParOf" srcId="{A43A6073-867A-4E6A-BB27-46EAD8E2397E}" destId="{FD752DEC-8B15-4D66-9E32-1BABFE9F5B1A}" srcOrd="13" destOrd="0" presId="urn:microsoft.com/office/officeart/2005/8/layout/radial5"/>
    <dgm:cxn modelId="{D9F6B137-9A67-43F9-9D7D-19FA178ED62C}" type="presParOf" srcId="{FD752DEC-8B15-4D66-9E32-1BABFE9F5B1A}" destId="{29761C50-D4A3-4AE7-9895-893187C65A4A}" srcOrd="0" destOrd="0" presId="urn:microsoft.com/office/officeart/2005/8/layout/radial5"/>
    <dgm:cxn modelId="{D18A8195-FFC0-4F33-8013-8A4A6C4193EB}" type="presParOf" srcId="{A43A6073-867A-4E6A-BB27-46EAD8E2397E}" destId="{13A3B5D5-7550-4EA0-88C0-EB97EB2F0926}" srcOrd="14" destOrd="0" presId="urn:microsoft.com/office/officeart/2005/8/layout/radial5"/>
    <dgm:cxn modelId="{129B2FA4-756C-4F81-9669-5C3D4CF879B1}" type="presParOf" srcId="{A43A6073-867A-4E6A-BB27-46EAD8E2397E}" destId="{DF3944A2-EA03-406A-952D-B67B02DC1AA5}" srcOrd="15" destOrd="0" presId="urn:microsoft.com/office/officeart/2005/8/layout/radial5"/>
    <dgm:cxn modelId="{5E5230AB-5C9F-4D3A-997B-12B6EDE17ED9}" type="presParOf" srcId="{DF3944A2-EA03-406A-952D-B67B02DC1AA5}" destId="{0901FFAD-199A-4761-B2D9-6DFD5C3CD2F9}" srcOrd="0" destOrd="0" presId="urn:microsoft.com/office/officeart/2005/8/layout/radial5"/>
    <dgm:cxn modelId="{20AC2961-E558-4309-ACFD-0A9432C514CC}" type="presParOf" srcId="{A43A6073-867A-4E6A-BB27-46EAD8E2397E}" destId="{6474984C-069B-4C22-8B12-A74A5C8FD702}" srcOrd="16" destOrd="0" presId="urn:microsoft.com/office/officeart/2005/8/layout/radial5"/>
    <dgm:cxn modelId="{8B884FF7-8EC1-4D1D-B12C-C32BEAD403CE}" type="presParOf" srcId="{A43A6073-867A-4E6A-BB27-46EAD8E2397E}" destId="{06CAFE22-F316-4B39-9EE9-C11C2D6075E5}" srcOrd="17" destOrd="0" presId="urn:microsoft.com/office/officeart/2005/8/layout/radial5"/>
    <dgm:cxn modelId="{97D6B739-DF55-4DF9-AEF3-8DAF6108740A}" type="presParOf" srcId="{06CAFE22-F316-4B39-9EE9-C11C2D6075E5}" destId="{8E98EB4A-C225-4EC1-B431-E5494A1979E6}" srcOrd="0" destOrd="0" presId="urn:microsoft.com/office/officeart/2005/8/layout/radial5"/>
    <dgm:cxn modelId="{8A92F28B-B0C9-4686-B528-9FB31826A4CE}" type="presParOf" srcId="{A43A6073-867A-4E6A-BB27-46EAD8E2397E}" destId="{D05CC79B-C8AF-4785-9332-DEC7D8165141}" srcOrd="18" destOrd="0" presId="urn:microsoft.com/office/officeart/2005/8/layout/radial5"/>
    <dgm:cxn modelId="{42A8B205-A3BE-443C-A31A-3D587A50BC79}" type="presParOf" srcId="{A43A6073-867A-4E6A-BB27-46EAD8E2397E}" destId="{0F685FA3-3B70-4459-B5E8-3623354A6934}" srcOrd="19" destOrd="0" presId="urn:microsoft.com/office/officeart/2005/8/layout/radial5"/>
    <dgm:cxn modelId="{E58F1049-F954-4468-9405-A3128B0BA277}" type="presParOf" srcId="{0F685FA3-3B70-4459-B5E8-3623354A6934}" destId="{AB2E894D-AE1E-4E5A-A500-C5E85A48DCF8}" srcOrd="0" destOrd="0" presId="urn:microsoft.com/office/officeart/2005/8/layout/radial5"/>
    <dgm:cxn modelId="{38646C05-59EE-4C9C-8948-4FCDBB887CC5}" type="presParOf" srcId="{A43A6073-867A-4E6A-BB27-46EAD8E2397E}" destId="{9D96AFC2-50B0-49D7-948C-0007634E48D2}" srcOrd="2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4ACD6A4-846F-4037-AD63-BA4518C40E92}">
      <dsp:nvSpPr>
        <dsp:cNvPr id="0" name=""/>
        <dsp:cNvSpPr/>
      </dsp:nvSpPr>
      <dsp:spPr>
        <a:xfrm rot="16200000">
          <a:off x="1873526" y="607379"/>
          <a:ext cx="1627767" cy="3495111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i="1" kern="1200" dirty="0" smtClean="0">
            <a:solidFill>
              <a:srgbClr val="34411B"/>
            </a:solidFill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34411B"/>
              </a:solidFill>
            </a:rPr>
            <a:t>знакомство детей с различными формами культуры</a:t>
          </a:r>
          <a:r>
            <a:rPr lang="ru-RU" sz="1600" i="1" kern="1200" dirty="0" smtClean="0">
              <a:solidFill>
                <a:srgbClr val="34411B"/>
              </a:solidFill>
            </a:rPr>
            <a:t/>
          </a:r>
          <a:br>
            <a:rPr lang="ru-RU" sz="1600" i="1" kern="1200" dirty="0" smtClean="0">
              <a:solidFill>
                <a:srgbClr val="34411B"/>
              </a:solidFill>
            </a:rPr>
          </a:br>
          <a:endParaRPr lang="ru-RU" sz="1600" kern="1200" dirty="0"/>
        </a:p>
      </dsp:txBody>
      <dsp:txXfrm rot="16200000">
        <a:off x="2076997" y="403908"/>
        <a:ext cx="1220825" cy="3495111"/>
      </dsp:txXfrm>
    </dsp:sp>
    <dsp:sp modelId="{8BE81A92-BB7E-47DB-8317-02F1F6FFAAD0}">
      <dsp:nvSpPr>
        <dsp:cNvPr id="0" name=""/>
        <dsp:cNvSpPr/>
      </dsp:nvSpPr>
      <dsp:spPr>
        <a:xfrm>
          <a:off x="5558969" y="1591937"/>
          <a:ext cx="3306333" cy="1576896"/>
        </a:xfrm>
        <a:prstGeom prst="round1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34411B"/>
              </a:solidFill>
            </a:rPr>
            <a:t>воспитание отзывчивости на красоту русской природы и народного искусства</a:t>
          </a:r>
          <a:endParaRPr lang="ru-RU" sz="1800" b="1" kern="1200" dirty="0"/>
        </a:p>
      </dsp:txBody>
      <dsp:txXfrm>
        <a:off x="5558969" y="1591937"/>
        <a:ext cx="3306333" cy="1182672"/>
      </dsp:txXfrm>
    </dsp:sp>
    <dsp:sp modelId="{C3AA4640-FC7F-4330-B0F0-FA99740B9BAD}">
      <dsp:nvSpPr>
        <dsp:cNvPr id="0" name=""/>
        <dsp:cNvSpPr/>
      </dsp:nvSpPr>
      <dsp:spPr>
        <a:xfrm rot="10800000">
          <a:off x="857238" y="4643461"/>
          <a:ext cx="3514039" cy="1553776"/>
        </a:xfrm>
        <a:prstGeom prst="round1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34411B"/>
              </a:solidFill>
            </a:rPr>
            <a:t>поддержание у детей интереса к познанию жизни своих предков</a:t>
          </a:r>
          <a:endParaRPr lang="ru-RU" sz="1600" kern="1200" dirty="0"/>
        </a:p>
      </dsp:txBody>
      <dsp:txXfrm rot="10800000">
        <a:off x="857238" y="5031905"/>
        <a:ext cx="3514039" cy="1165332"/>
      </dsp:txXfrm>
    </dsp:sp>
    <dsp:sp modelId="{88E4B702-39B3-44EB-9594-39AC0716E3D2}">
      <dsp:nvSpPr>
        <dsp:cNvPr id="0" name=""/>
        <dsp:cNvSpPr/>
      </dsp:nvSpPr>
      <dsp:spPr>
        <a:xfrm rot="5400000">
          <a:off x="6505640" y="3781386"/>
          <a:ext cx="1553807" cy="3277986"/>
        </a:xfrm>
        <a:prstGeom prst="round1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34411B"/>
              </a:solidFill>
            </a:rPr>
            <a:t>содействие развитию отдельных форм и комплексов традиционной культуры</a:t>
          </a:r>
          <a:r>
            <a:rPr lang="ru-RU" sz="1600" i="1" kern="1200" dirty="0" smtClean="0">
              <a:solidFill>
                <a:srgbClr val="34411B"/>
              </a:solidFill>
            </a:rPr>
            <a:t/>
          </a:r>
          <a:br>
            <a:rPr lang="ru-RU" sz="1600" i="1" kern="1200" dirty="0" smtClean="0">
              <a:solidFill>
                <a:srgbClr val="34411B"/>
              </a:solidFill>
            </a:rPr>
          </a:br>
          <a:endParaRPr lang="ru-RU" sz="1600" kern="1200" dirty="0"/>
        </a:p>
      </dsp:txBody>
      <dsp:txXfrm rot="5400000">
        <a:off x="6699866" y="3975612"/>
        <a:ext cx="1165355" cy="3277986"/>
      </dsp:txXfrm>
    </dsp:sp>
    <dsp:sp modelId="{4606651D-C2DC-4966-BBFE-99071557BFCF}">
      <dsp:nvSpPr>
        <dsp:cNvPr id="0" name=""/>
        <dsp:cNvSpPr/>
      </dsp:nvSpPr>
      <dsp:spPr>
        <a:xfrm>
          <a:off x="2857500" y="2643206"/>
          <a:ext cx="3907030" cy="2145672"/>
        </a:xfrm>
        <a:prstGeom prst="roundRect">
          <a:avLst/>
        </a:prstGeom>
        <a:solidFill>
          <a:srgbClr val="FFFF99"/>
        </a:solidFill>
        <a:ln w="254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u="sng" kern="1200" dirty="0" err="1" smtClean="0">
              <a:solidFill>
                <a:srgbClr val="34411B"/>
              </a:solidFill>
              <a:latin typeface="Arial Black" pitchFamily="34" charset="0"/>
            </a:rPr>
            <a:t>Воспитательно</a:t>
          </a:r>
          <a:r>
            <a:rPr lang="ru-RU" sz="2600" b="1" i="1" u="sng" kern="1200" dirty="0" smtClean="0">
              <a:solidFill>
                <a:srgbClr val="34411B"/>
              </a:solidFill>
              <a:latin typeface="Arial Black" pitchFamily="34" charset="0"/>
            </a:rPr>
            <a:t> – образовательные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i="1" u="sng" kern="1200" dirty="0" smtClean="0">
              <a:solidFill>
                <a:srgbClr val="34411B"/>
              </a:solidFill>
              <a:latin typeface="Arial Black" pitchFamily="34" charset="0"/>
            </a:rPr>
            <a:t>задачи:</a:t>
          </a:r>
          <a:endParaRPr lang="ru-RU" sz="2600" kern="1200" dirty="0"/>
        </a:p>
      </dsp:txBody>
      <dsp:txXfrm>
        <a:off x="2857500" y="2643206"/>
        <a:ext cx="3907030" cy="21456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BBADD4-BF85-4C7D-BF1D-7FC86C1412FE}">
      <dsp:nvSpPr>
        <dsp:cNvPr id="0" name=""/>
        <dsp:cNvSpPr/>
      </dsp:nvSpPr>
      <dsp:spPr>
        <a:xfrm>
          <a:off x="4572511" y="2329863"/>
          <a:ext cx="1982488" cy="1277836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Народные праздники</a:t>
          </a:r>
          <a:endParaRPr lang="ru-RU" sz="22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72511" y="2329863"/>
        <a:ext cx="1982488" cy="1277836"/>
      </dsp:txXfrm>
    </dsp:sp>
    <dsp:sp modelId="{189ADE68-3FB5-4497-934F-7466A4FB1D46}">
      <dsp:nvSpPr>
        <dsp:cNvPr id="0" name=""/>
        <dsp:cNvSpPr/>
      </dsp:nvSpPr>
      <dsp:spPr>
        <a:xfrm rot="16200000">
          <a:off x="5244115" y="1500370"/>
          <a:ext cx="639281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6200000">
        <a:off x="5244115" y="1500370"/>
        <a:ext cx="639281" cy="488980"/>
      </dsp:txXfrm>
    </dsp:sp>
    <dsp:sp modelId="{73327159-0518-4533-B09D-F53F16C9972B}">
      <dsp:nvSpPr>
        <dsp:cNvPr id="0" name=""/>
        <dsp:cNvSpPr/>
      </dsp:nvSpPr>
      <dsp:spPr>
        <a:xfrm>
          <a:off x="4776664" y="-26870"/>
          <a:ext cx="1574183" cy="1150542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Беседы по картинкам русских  художников</a:t>
          </a:r>
          <a:endParaRPr lang="ru-RU" sz="1400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6664" y="-26870"/>
        <a:ext cx="1574183" cy="1150542"/>
      </dsp:txXfrm>
    </dsp:sp>
    <dsp:sp modelId="{3BF925F4-1F09-4DC5-8138-232C84A9D9A4}">
      <dsp:nvSpPr>
        <dsp:cNvPr id="0" name=""/>
        <dsp:cNvSpPr/>
      </dsp:nvSpPr>
      <dsp:spPr>
        <a:xfrm rot="18695329">
          <a:off x="6117848" y="1775322"/>
          <a:ext cx="576220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8695329">
        <a:off x="6117848" y="1775322"/>
        <a:ext cx="576220" cy="488980"/>
      </dsp:txXfrm>
    </dsp:sp>
    <dsp:sp modelId="{91031069-992B-4C78-850B-10BEFEDE07DF}">
      <dsp:nvSpPr>
        <dsp:cNvPr id="0" name=""/>
        <dsp:cNvSpPr/>
      </dsp:nvSpPr>
      <dsp:spPr>
        <a:xfrm>
          <a:off x="6248027" y="515359"/>
          <a:ext cx="1965218" cy="1150461"/>
        </a:xfrm>
        <a:prstGeom prst="ellipse">
          <a:avLst/>
        </a:prstGeom>
        <a:gradFill rotWithShape="0">
          <a:gsLst>
            <a:gs pos="0">
              <a:schemeClr val="accent5">
                <a:hueOff val="-1103764"/>
                <a:satOff val="4423"/>
                <a:lumOff val="959"/>
                <a:alphaOff val="0"/>
                <a:shade val="51000"/>
                <a:satMod val="130000"/>
              </a:schemeClr>
            </a:gs>
            <a:gs pos="80000">
              <a:schemeClr val="accent5">
                <a:hueOff val="-1103764"/>
                <a:satOff val="4423"/>
                <a:lumOff val="959"/>
                <a:alphaOff val="0"/>
                <a:shade val="93000"/>
                <a:satMod val="130000"/>
              </a:schemeClr>
            </a:gs>
            <a:gs pos="100000">
              <a:schemeClr val="accent5">
                <a:hueOff val="-1103764"/>
                <a:satOff val="4423"/>
                <a:lumOff val="9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Ознакомление с художественными произведениями</a:t>
          </a:r>
          <a:endParaRPr lang="ru-RU" sz="12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48027" y="515359"/>
        <a:ext cx="1965218" cy="1150461"/>
      </dsp:txXfrm>
    </dsp:sp>
    <dsp:sp modelId="{60F6C93F-2813-4E49-9A8D-41C527144D2D}">
      <dsp:nvSpPr>
        <dsp:cNvPr id="0" name=""/>
        <dsp:cNvSpPr/>
      </dsp:nvSpPr>
      <dsp:spPr>
        <a:xfrm rot="20625484">
          <a:off x="6656225" y="2333235"/>
          <a:ext cx="499768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20625484">
        <a:off x="6656225" y="2333235"/>
        <a:ext cx="499768" cy="488980"/>
      </dsp:txXfrm>
    </dsp:sp>
    <dsp:sp modelId="{13E1B9B6-EEA7-4346-86B0-C501EB7844F8}">
      <dsp:nvSpPr>
        <dsp:cNvPr id="0" name=""/>
        <dsp:cNvSpPr/>
      </dsp:nvSpPr>
      <dsp:spPr>
        <a:xfrm>
          <a:off x="7292882" y="1585352"/>
          <a:ext cx="1854237" cy="1219218"/>
        </a:xfrm>
        <a:prstGeom prst="ellipse">
          <a:avLst/>
        </a:prstGeom>
        <a:gradFill rotWithShape="0">
          <a:gsLst>
            <a:gs pos="0">
              <a:schemeClr val="accent5">
                <a:hueOff val="-2207528"/>
                <a:satOff val="8847"/>
                <a:lumOff val="1917"/>
                <a:alphaOff val="0"/>
                <a:shade val="51000"/>
                <a:satMod val="130000"/>
              </a:schemeClr>
            </a:gs>
            <a:gs pos="80000">
              <a:schemeClr val="accent5">
                <a:hueOff val="-2207528"/>
                <a:satOff val="8847"/>
                <a:lumOff val="1917"/>
                <a:alphaOff val="0"/>
                <a:shade val="93000"/>
                <a:satMod val="130000"/>
              </a:schemeClr>
            </a:gs>
            <a:gs pos="100000">
              <a:schemeClr val="accent5">
                <a:hueOff val="-2207528"/>
                <a:satOff val="8847"/>
                <a:lumOff val="19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Праздники и развлечения</a:t>
          </a:r>
          <a:endParaRPr lang="ru-RU" sz="1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92882" y="1585352"/>
        <a:ext cx="1854237" cy="1219218"/>
      </dsp:txXfrm>
    </dsp:sp>
    <dsp:sp modelId="{BF09C05A-F93A-4671-A7C8-6C99AB766E9D}">
      <dsp:nvSpPr>
        <dsp:cNvPr id="0" name=""/>
        <dsp:cNvSpPr/>
      </dsp:nvSpPr>
      <dsp:spPr>
        <a:xfrm rot="765169">
          <a:off x="6644705" y="3010942"/>
          <a:ext cx="371157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765169">
        <a:off x="6644705" y="3010942"/>
        <a:ext cx="371157" cy="488980"/>
      </dsp:txXfrm>
    </dsp:sp>
    <dsp:sp modelId="{325A6DF1-4A37-4F79-A04B-3D6D98A607DC}">
      <dsp:nvSpPr>
        <dsp:cNvPr id="0" name=""/>
        <dsp:cNvSpPr/>
      </dsp:nvSpPr>
      <dsp:spPr>
        <a:xfrm>
          <a:off x="7140062" y="2884640"/>
          <a:ext cx="1802819" cy="1289838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Ознакомление с музыкальными произведениями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40062" y="2884640"/>
        <a:ext cx="1802819" cy="1289838"/>
      </dsp:txXfrm>
    </dsp:sp>
    <dsp:sp modelId="{0E6FEAB5-EEA6-4B91-9C65-939A21416817}">
      <dsp:nvSpPr>
        <dsp:cNvPr id="0" name=""/>
        <dsp:cNvSpPr/>
      </dsp:nvSpPr>
      <dsp:spPr>
        <a:xfrm rot="2963034">
          <a:off x="6092091" y="3637571"/>
          <a:ext cx="509769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2963034">
        <a:off x="6092091" y="3637571"/>
        <a:ext cx="509769" cy="488980"/>
      </dsp:txXfrm>
    </dsp:sp>
    <dsp:sp modelId="{CE991895-8903-4D2C-ACE1-6EF4EE3EF25B}">
      <dsp:nvSpPr>
        <dsp:cNvPr id="0" name=""/>
        <dsp:cNvSpPr/>
      </dsp:nvSpPr>
      <dsp:spPr>
        <a:xfrm>
          <a:off x="6222925" y="4184102"/>
          <a:ext cx="1752862" cy="1150553"/>
        </a:xfrm>
        <a:prstGeom prst="ellipse">
          <a:avLst/>
        </a:prstGeom>
        <a:gradFill rotWithShape="0">
          <a:gsLst>
            <a:gs pos="0">
              <a:schemeClr val="accent5">
                <a:hueOff val="-4415056"/>
                <a:satOff val="17694"/>
                <a:lumOff val="3835"/>
                <a:alphaOff val="0"/>
                <a:shade val="51000"/>
                <a:satMod val="130000"/>
              </a:schemeClr>
            </a:gs>
            <a:gs pos="80000">
              <a:schemeClr val="accent5">
                <a:hueOff val="-4415056"/>
                <a:satOff val="17694"/>
                <a:lumOff val="3835"/>
                <a:alphaOff val="0"/>
                <a:shade val="93000"/>
                <a:satMod val="130000"/>
              </a:schemeClr>
            </a:gs>
            <a:gs pos="100000">
              <a:schemeClr val="accent5">
                <a:hueOff val="-4415056"/>
                <a:satOff val="17694"/>
                <a:lumOff val="38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Занятие по ИЗО деятельности</a:t>
          </a:r>
          <a:endParaRPr lang="ru-RU" sz="1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22925" y="4184102"/>
        <a:ext cx="1752862" cy="1150553"/>
      </dsp:txXfrm>
    </dsp:sp>
    <dsp:sp modelId="{A522287E-7A3F-42F7-88E0-52E5E57A1FD2}">
      <dsp:nvSpPr>
        <dsp:cNvPr id="0" name=""/>
        <dsp:cNvSpPr/>
      </dsp:nvSpPr>
      <dsp:spPr>
        <a:xfrm rot="5745740">
          <a:off x="5196198" y="3828294"/>
          <a:ext cx="512299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745740">
        <a:off x="5196198" y="3828294"/>
        <a:ext cx="512299" cy="488980"/>
      </dsp:txXfrm>
    </dsp:sp>
    <dsp:sp modelId="{842BB188-23BF-4252-BD3F-25C2F24D73BC}">
      <dsp:nvSpPr>
        <dsp:cNvPr id="0" name=""/>
        <dsp:cNvSpPr/>
      </dsp:nvSpPr>
      <dsp:spPr>
        <a:xfrm>
          <a:off x="4513799" y="4566128"/>
          <a:ext cx="1648669" cy="1276952"/>
        </a:xfrm>
        <a:prstGeom prst="ellipse">
          <a:avLst/>
        </a:prstGeom>
        <a:gradFill rotWithShape="0">
          <a:gsLst>
            <a:gs pos="0">
              <a:schemeClr val="accent5">
                <a:hueOff val="-5518820"/>
                <a:satOff val="22117"/>
                <a:lumOff val="4793"/>
                <a:alphaOff val="0"/>
                <a:shade val="51000"/>
                <a:satMod val="130000"/>
              </a:schemeClr>
            </a:gs>
            <a:gs pos="80000">
              <a:schemeClr val="accent5">
                <a:hueOff val="-5518820"/>
                <a:satOff val="22117"/>
                <a:lumOff val="4793"/>
                <a:alphaOff val="0"/>
                <a:shade val="93000"/>
                <a:satMod val="130000"/>
              </a:schemeClr>
            </a:gs>
            <a:gs pos="100000">
              <a:schemeClr val="accent5">
                <a:hueOff val="-5518820"/>
                <a:satOff val="22117"/>
                <a:lumOff val="479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Народная музыка на музыкальных занятиях</a:t>
          </a:r>
          <a:endParaRPr lang="ru-RU" sz="12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13799" y="4566128"/>
        <a:ext cx="1648669" cy="1276952"/>
      </dsp:txXfrm>
    </dsp:sp>
    <dsp:sp modelId="{FD752DEC-8B15-4D66-9E32-1BABFE9F5B1A}">
      <dsp:nvSpPr>
        <dsp:cNvPr id="0" name=""/>
        <dsp:cNvSpPr/>
      </dsp:nvSpPr>
      <dsp:spPr>
        <a:xfrm rot="8203550">
          <a:off x="4348562" y="3603919"/>
          <a:ext cx="561820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8203550">
        <a:off x="4348562" y="3603919"/>
        <a:ext cx="561820" cy="488980"/>
      </dsp:txXfrm>
    </dsp:sp>
    <dsp:sp modelId="{13A3B5D5-7550-4EA0-88C0-EB97EB2F0926}">
      <dsp:nvSpPr>
        <dsp:cNvPr id="0" name=""/>
        <dsp:cNvSpPr/>
      </dsp:nvSpPr>
      <dsp:spPr>
        <a:xfrm>
          <a:off x="2985230" y="4107675"/>
          <a:ext cx="1551057" cy="111725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Занятия по развитию речи</a:t>
          </a:r>
        </a:p>
      </dsp:txBody>
      <dsp:txXfrm>
        <a:off x="2985230" y="4107675"/>
        <a:ext cx="1551057" cy="1117257"/>
      </dsp:txXfrm>
    </dsp:sp>
    <dsp:sp modelId="{DF3944A2-EA03-406A-952D-B67B02DC1AA5}">
      <dsp:nvSpPr>
        <dsp:cNvPr id="0" name=""/>
        <dsp:cNvSpPr/>
      </dsp:nvSpPr>
      <dsp:spPr>
        <a:xfrm rot="10148522">
          <a:off x="4020661" y="2979608"/>
          <a:ext cx="423979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148522">
        <a:off x="4020661" y="2979608"/>
        <a:ext cx="423979" cy="488980"/>
      </dsp:txXfrm>
    </dsp:sp>
    <dsp:sp modelId="{6474984C-069B-4C22-8B12-A74A5C8FD702}">
      <dsp:nvSpPr>
        <dsp:cNvPr id="0" name=""/>
        <dsp:cNvSpPr/>
      </dsp:nvSpPr>
      <dsp:spPr>
        <a:xfrm>
          <a:off x="2144356" y="2884729"/>
          <a:ext cx="1716827" cy="1150542"/>
        </a:xfrm>
        <a:prstGeom prst="ellipse">
          <a:avLst/>
        </a:prstGeom>
        <a:gradFill rotWithShape="0">
          <a:gsLst>
            <a:gs pos="0">
              <a:schemeClr val="accent5">
                <a:hueOff val="-7726349"/>
                <a:satOff val="30964"/>
                <a:lumOff val="6711"/>
                <a:alphaOff val="0"/>
                <a:shade val="51000"/>
                <a:satMod val="130000"/>
              </a:schemeClr>
            </a:gs>
            <a:gs pos="80000">
              <a:schemeClr val="accent5">
                <a:hueOff val="-7726349"/>
                <a:satOff val="30964"/>
                <a:lumOff val="6711"/>
                <a:alphaOff val="0"/>
                <a:shade val="93000"/>
                <a:satMod val="130000"/>
              </a:schemeClr>
            </a:gs>
            <a:gs pos="100000">
              <a:schemeClr val="accent5">
                <a:hueOff val="-7726349"/>
                <a:satOff val="30964"/>
                <a:lumOff val="671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по физической культуре</a:t>
          </a:r>
          <a:endParaRPr lang="ru-RU" sz="1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44356" y="2884729"/>
        <a:ext cx="1716827" cy="1150542"/>
      </dsp:txXfrm>
    </dsp:sp>
    <dsp:sp modelId="{06CAFE22-F316-4B39-9EE9-C11C2D6075E5}">
      <dsp:nvSpPr>
        <dsp:cNvPr id="0" name=""/>
        <dsp:cNvSpPr/>
      </dsp:nvSpPr>
      <dsp:spPr>
        <a:xfrm rot="11932240">
          <a:off x="4083208" y="2293907"/>
          <a:ext cx="442794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1932240">
        <a:off x="4083208" y="2293907"/>
        <a:ext cx="442794" cy="488980"/>
      </dsp:txXfrm>
    </dsp:sp>
    <dsp:sp modelId="{D05CC79B-C8AF-4785-9332-DEC7D8165141}">
      <dsp:nvSpPr>
        <dsp:cNvPr id="0" name=""/>
        <dsp:cNvSpPr/>
      </dsp:nvSpPr>
      <dsp:spPr>
        <a:xfrm>
          <a:off x="2067714" y="1534110"/>
          <a:ext cx="1963481" cy="1150542"/>
        </a:xfrm>
        <a:prstGeom prst="ellipse">
          <a:avLst/>
        </a:prstGeom>
        <a:gradFill rotWithShape="0">
          <a:gsLst>
            <a:gs pos="0">
              <a:schemeClr val="accent5">
                <a:hueOff val="-8830112"/>
                <a:satOff val="35388"/>
                <a:lumOff val="7669"/>
                <a:alphaOff val="0"/>
                <a:shade val="51000"/>
                <a:satMod val="130000"/>
              </a:schemeClr>
            </a:gs>
            <a:gs pos="80000">
              <a:schemeClr val="accent5">
                <a:hueOff val="-8830112"/>
                <a:satOff val="35388"/>
                <a:lumOff val="7669"/>
                <a:alphaOff val="0"/>
                <a:shade val="93000"/>
                <a:satMod val="130000"/>
              </a:schemeClr>
            </a:gs>
            <a:gs pos="100000">
              <a:schemeClr val="accent5">
                <a:hueOff val="-8830112"/>
                <a:satOff val="35388"/>
                <a:lumOff val="7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с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педагогам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67714" y="1534110"/>
        <a:ext cx="1963481" cy="1150542"/>
      </dsp:txXfrm>
    </dsp:sp>
    <dsp:sp modelId="{0F685FA3-3B70-4459-B5E8-3623354A6934}">
      <dsp:nvSpPr>
        <dsp:cNvPr id="0" name=""/>
        <dsp:cNvSpPr/>
      </dsp:nvSpPr>
      <dsp:spPr>
        <a:xfrm rot="13881996">
          <a:off x="4427924" y="1701335"/>
          <a:ext cx="636480" cy="48898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strike="noStrike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3881996">
        <a:off x="4427924" y="1701335"/>
        <a:ext cx="636480" cy="488980"/>
      </dsp:txXfrm>
    </dsp:sp>
    <dsp:sp modelId="{9D96AFC2-50B0-49D7-948C-0007634E48D2}">
      <dsp:nvSpPr>
        <dsp:cNvPr id="0" name=""/>
        <dsp:cNvSpPr/>
      </dsp:nvSpPr>
      <dsp:spPr>
        <a:xfrm>
          <a:off x="3138031" y="385533"/>
          <a:ext cx="1641720" cy="1150542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strike="noStrike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Работа с родителями </a:t>
          </a:r>
        </a:p>
        <a:p>
          <a:pPr lvl="0" algn="ctr">
            <a:spcBef>
              <a:spcPct val="0"/>
            </a:spcBef>
          </a:pPr>
          <a:endParaRPr lang="ru-RU" sz="1400" b="1" strike="noStrik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38031" y="385533"/>
        <a:ext cx="1641720" cy="11505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0.21109</cdr:x>
      <cdr:y>0.30936</cdr:y>
    </cdr:from>
    <cdr:to>
      <cdr:x>0.37029</cdr:x>
      <cdr:y>0.38828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52494" y="1400172"/>
          <a:ext cx="642942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10%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0.15802</cdr:x>
      <cdr:y>0.43564</cdr:y>
    </cdr:from>
    <cdr:to>
      <cdr:x>0.33491</cdr:x>
      <cdr:y>0.49877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38180" y="1971676"/>
          <a:ext cx="714380" cy="285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50%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0.41312</cdr:x>
      <cdr:y>0.39458</cdr:y>
    </cdr:from>
    <cdr:to>
      <cdr:x>0.58573</cdr:x>
      <cdr:y>0.44839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709750" y="1571636"/>
          <a:ext cx="714380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40%</a:t>
          </a:r>
          <a:endParaRPr lang="ru-RU" sz="2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0.41745</cdr:x>
      <cdr:y>0.38828</cdr:y>
    </cdr:from>
    <cdr:to>
      <cdr:x>0.64386</cdr:x>
      <cdr:y>0.59032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85908" y="175736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0.36438</cdr:x>
      <cdr:y>0.34093</cdr:y>
    </cdr:from>
    <cdr:to>
      <cdr:x>0.54127</cdr:x>
      <cdr:y>0.38828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471594" y="1543048"/>
          <a:ext cx="714380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20%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0.15212</cdr:x>
      <cdr:y>0.34093</cdr:y>
    </cdr:from>
    <cdr:to>
      <cdr:x>0.329</cdr:x>
      <cdr:y>0.38828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614338" y="1543048"/>
          <a:ext cx="714380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20%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0.25825</cdr:x>
      <cdr:y>0.48299</cdr:y>
    </cdr:from>
    <cdr:to>
      <cdr:x>0.47052</cdr:x>
      <cdr:y>0.53034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042966" y="2185990"/>
          <a:ext cx="857256" cy="2143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60%</a:t>
          </a:r>
          <a:endParaRPr lang="ru-RU" sz="2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14145864-B961-428C-95AA-32EFD47EE33D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latin typeface="+mn-lt"/>
              </a:defRPr>
            </a:lvl1pPr>
          </a:lstStyle>
          <a:p>
            <a:pPr>
              <a:defRPr/>
            </a:pPr>
            <a:fld id="{01ECCF30-524F-407A-81DD-3E2C0E0A3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2714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C4A808-2BB6-4C18-BE4B-377338977DF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ECCF30-524F-407A-81DD-3E2C0E0A312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099EC-CCE8-4784-A3E8-6EDD23D41365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A6877-70A1-481B-97A2-ED36F1777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539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1D914-4888-4D2A-8377-5FE3110122AD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2A6C5-027B-4E0F-8B3B-7EE7F8AF0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391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66B20-D83F-48ED-812F-A6BDD4A3D049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CE552-8E1F-4F41-B961-7281AD9088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0910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190D2-C190-4DCE-BC60-BF604AE4ED84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2A47A-F89E-472B-8835-7FC049B815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21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F7DB9-CCB8-40C7-BB57-0993F329E0DD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34B65-D3A4-4F07-B11B-5159D42BC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3778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71471-4ECD-4D4B-AA40-8FD7C60286E1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FD5CB-B449-4246-837A-5028FB90DD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6534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3BBCB-CE42-4B95-AB8B-074FE71F29A6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716-3CCF-4793-B477-A0C0D69EE9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602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415B-B768-425B-A2EA-005FBBB62010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870D1-6542-47F6-9FB5-05BDAB1EE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35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A9ECA-5358-4A15-827C-9F2CC4B975E9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1A661-5119-42DD-8815-CE433B254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12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50F84-612F-44DB-9C29-93707312244C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0214D-1096-4CC2-A19B-04D1A47EC3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5678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713D3-E785-4D24-96DE-06DAA13A3CDE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AF49-4B40-4AA2-9104-324F66F271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520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20000"/>
                <a:lumOff val="80000"/>
              </a:schemeClr>
            </a:gs>
            <a:gs pos="50000">
              <a:schemeClr val="accent3">
                <a:lumMod val="40000"/>
                <a:lumOff val="60000"/>
              </a:schemeClr>
            </a:gs>
            <a:gs pos="100000">
              <a:schemeClr val="accent3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2BAB08-281B-4F2F-A555-32E37B7FA654}" type="datetimeFigureOut">
              <a:rPr lang="ru-RU"/>
              <a:pPr>
                <a:defRPr/>
              </a:pPr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FAB531-D978-469C-8B04-5647BE11F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hyperlink" Target="http://images.yandex.ru/yandsearch?source=wiz&amp;text=%D0%BD%D0%B0%D1%80%D0%BE%D0%B4%D0%BD%D1%8B%D0%B5%20%D0%BF%D1%80%D0%B0%D0%B7%D0%B4%D0%BD%D0%B8%D0%BA%D0%B8%20%D0%BA%D0%B0%D1%80%D1%82%D0%B8%D0%BD%D0%BA%D0%B8&amp;noreask=1&amp;pos=5&amp;rpt=simage&amp;lr=213&amp;uinfo=sw-1519-sh-770-fw-1294-fh-564-pd-1&amp;img_url=http://supercook.ru/images-maslenica/rus-masl-12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p=1&amp;text=%D0%BD%D0%B0%D1%80%D0%BE%D0%B4%D0%BD%D1%8B%D0%B5%20%D0%BF%D1%80%D0%B0%D0%B7%D0%B4%D0%BD%D0%B8%D0%BA%D0%B8&amp;pos=37&amp;uinfo=sw-1519-sh-770-fw-1294-fh-564-pd-1&amp;rpt=simage&amp;img_url=http://s02.radikal.ru/i175/1110/67/042779fd91b7.jp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images.yandex.ru/yandsearch?text=%D0%BD%D0%B0%D1%80%D0%BE%D0%B4%D0%BD%D1%8B%D0%B5%20%D0%BF%D1%80%D0%B0%D0%B7%D0%B4%D0%BD%D0%B8%D0%BA%D0%B8&amp;pos=21&amp;uinfo=sw-1519-sh-770-fw-1294-fh-564-pd-1&amp;rpt=simage&amp;img_url=http://img0.liveinternet.ru/images/foto/b/0/apps/1/100/1100606_krilov_sergei._maslenica.jpg" TargetMode="Externa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yandex.ru/yandsearch?source=psearch&amp;text=%D0%9C.%20%D0%94.%20%D0%9C%D0%B0%D1%85%D0%B0%D0%BD%D1%91%D0%B2%D0%BE%D0%B9%20%C2%AB%D0%9F%D1%80%D0%B8%D0%BE%D0%B1%D1%89%D0%B5%D0%BD%D0%B8%D0%B5%20%D0%B4%D0%B5%D1%82%D0%B5%D0%B9%20%D0%BA%20%D0%B8%D1%81%D1%82%D0%BE%D0%BA%D0%B0%D0%BC%20%D1%80%D1%83%D1%81%D1%81%D0%BA%D0%BE%D0%B9%20%D0%BD%D0%B0%D1%80%D0%BE%D0%B4%D0%BD%D0%BE%D0%B9%20%D0%BA%D1%83%D0%BB%D1%8C%D1%82%D1%83%D1%80%D1%8B%C2%BB.&amp;pos=4&amp;rpt=simage&amp;lr=213&amp;uinfo=sw-1519-sh-770-fw-1294-fh-564-pd-1&amp;img_url=http://www.centrmag.ru/catalog/17_201109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нутый угол 13"/>
          <p:cNvSpPr/>
          <p:nvPr/>
        </p:nvSpPr>
        <p:spPr>
          <a:xfrm>
            <a:off x="5286375" y="5286375"/>
            <a:ext cx="3357563" cy="928688"/>
          </a:xfrm>
          <a:prstGeom prst="foldedCorner">
            <a:avLst>
              <a:gd name="adj" fmla="val 3526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051" name="AutoShape 5" descr="https://docs.google.com/?url=http%3A%2F%2Fnsportal.ru%2Fsites%2Fdefault%2Ffiles%2F2012%2F9%2Frusskie_narodnye_prazdniki.pptx&amp;docid=205c450c9a927660ea34cbc8e88ffa57&amp;a=bi&amp;pagenumber=1&amp;w=523"/>
          <p:cNvSpPr>
            <a:spLocks noChangeAspect="1" noChangeArrowheads="1"/>
          </p:cNvSpPr>
          <p:nvPr/>
        </p:nvSpPr>
        <p:spPr bwMode="auto">
          <a:xfrm>
            <a:off x="23495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2" name="AutoShape 7" descr="https://docs.google.com/?url=http%3A%2F%2Fnsportal.ru%2Fsites%2Fdefault%2Ffiles%2F2012%2F9%2Frusskie_narodnye_prazdniki.pptx&amp;docid=205c450c9a927660ea34cbc8e88ffa57&amp;a=bi&amp;pagenumber=1&amp;w=523"/>
          <p:cNvSpPr>
            <a:spLocks noChangeAspect="1" noChangeArrowheads="1"/>
          </p:cNvSpPr>
          <p:nvPr/>
        </p:nvSpPr>
        <p:spPr bwMode="auto">
          <a:xfrm>
            <a:off x="23495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3" name="AutoShape 9" descr="https://docs.google.com/?url=http%3A%2F%2Fnsportal.ru%2Fsites%2Fdefault%2Ffiles%2F2012%2F9%2Frusskie_narodnye_prazdniki.pptx&amp;docid=205c450c9a927660ea34cbc8e88ffa57&amp;a=bi&amp;pagenumber=1&amp;w=523"/>
          <p:cNvSpPr>
            <a:spLocks noChangeAspect="1" noChangeArrowheads="1"/>
          </p:cNvSpPr>
          <p:nvPr/>
        </p:nvSpPr>
        <p:spPr bwMode="auto">
          <a:xfrm>
            <a:off x="23495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500063" y="1571625"/>
            <a:ext cx="8286750" cy="2857500"/>
          </a:xfrm>
          <a:prstGeom prst="horizontalScroll">
            <a:avLst>
              <a:gd name="adj" fmla="val 2047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endParaRPr lang="ru-RU" dirty="0">
              <a:solidFill>
                <a:srgbClr val="34411B"/>
              </a:solidFill>
              <a:latin typeface="Times New Roman" pitchFamily="18" charset="0"/>
            </a:endParaRPr>
          </a:p>
          <a:p>
            <a:pPr algn="ctr">
              <a:buFont typeface="Arial" charset="0"/>
              <a:buNone/>
              <a:defRPr/>
            </a:pPr>
            <a:r>
              <a:rPr lang="ru-RU" sz="3600" b="1" i="1" dirty="0">
                <a:solidFill>
                  <a:srgbClr val="34411B"/>
                </a:solidFill>
                <a:latin typeface="Times New Roman" pitchFamily="18" charset="0"/>
              </a:rPr>
              <a:t>«Приобщение дошкольников к традиционной праздничной культуре русского народа»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055" name="TextBox 9"/>
          <p:cNvSpPr txBox="1">
            <a:spLocks noChangeArrowheads="1"/>
          </p:cNvSpPr>
          <p:nvPr/>
        </p:nvSpPr>
        <p:spPr bwMode="auto">
          <a:xfrm>
            <a:off x="5286375" y="5357813"/>
            <a:ext cx="3500438" cy="140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None/>
            </a:pPr>
            <a:r>
              <a:rPr lang="ru-RU" sz="1800" b="1" i="1" dirty="0" smtClean="0">
                <a:solidFill>
                  <a:srgbClr val="34411B"/>
                </a:solidFill>
              </a:rPr>
              <a:t>Подготовили:</a:t>
            </a:r>
            <a:r>
              <a:rPr lang="ru-RU" sz="1800" b="1" i="1" dirty="0" smtClean="0">
                <a:solidFill>
                  <a:srgbClr val="34411B"/>
                </a:solidFill>
              </a:rPr>
              <a:t> </a:t>
            </a:r>
            <a:r>
              <a:rPr lang="ru-RU" sz="1800" b="1" i="1" dirty="0" err="1" smtClean="0">
                <a:solidFill>
                  <a:srgbClr val="34411B"/>
                </a:solidFill>
              </a:rPr>
              <a:t>Мязина</a:t>
            </a:r>
            <a:r>
              <a:rPr lang="ru-RU" sz="1800" b="1" i="1" dirty="0" smtClean="0">
                <a:solidFill>
                  <a:srgbClr val="34411B"/>
                </a:solidFill>
              </a:rPr>
              <a:t> </a:t>
            </a:r>
            <a:r>
              <a:rPr lang="ru-RU" sz="1800" b="1" i="1" dirty="0" smtClean="0">
                <a:solidFill>
                  <a:srgbClr val="34411B"/>
                </a:solidFill>
              </a:rPr>
              <a:t>О.И</a:t>
            </a:r>
            <a:r>
              <a:rPr lang="ru-RU" sz="1800" b="1" i="1" dirty="0" smtClean="0">
                <a:solidFill>
                  <a:srgbClr val="34411B"/>
                </a:solidFill>
              </a:rPr>
              <a:t>.</a:t>
            </a:r>
          </a:p>
          <a:p>
            <a:pPr eaLnBrk="1" hangingPunct="1">
              <a:buNone/>
            </a:pPr>
            <a:r>
              <a:rPr lang="ru-RU" sz="1800" b="1" i="1" dirty="0" smtClean="0">
                <a:solidFill>
                  <a:srgbClr val="34411B"/>
                </a:solidFill>
              </a:rPr>
              <a:t> </a:t>
            </a:r>
            <a:r>
              <a:rPr lang="ru-RU" sz="1800" b="1" i="1" dirty="0" smtClean="0">
                <a:solidFill>
                  <a:srgbClr val="34411B"/>
                </a:solidFill>
              </a:rPr>
              <a:t>                          </a:t>
            </a:r>
            <a:r>
              <a:rPr lang="ru-RU" sz="1800" b="1" i="1" dirty="0" smtClean="0">
                <a:solidFill>
                  <a:srgbClr val="34411B"/>
                </a:solidFill>
              </a:rPr>
              <a:t> </a:t>
            </a:r>
            <a:r>
              <a:rPr lang="ru-RU" sz="1800" b="1" i="1" dirty="0" smtClean="0">
                <a:solidFill>
                  <a:srgbClr val="34411B"/>
                </a:solidFill>
              </a:rPr>
              <a:t>Кузнецова Л.В.</a:t>
            </a:r>
            <a:endParaRPr lang="ru-RU" sz="1800" b="1" i="1" dirty="0">
              <a:solidFill>
                <a:srgbClr val="34411B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ru-RU" sz="1800" b="1" i="1" dirty="0">
                <a:solidFill>
                  <a:srgbClr val="34411B"/>
                </a:solidFill>
              </a:rPr>
              <a:t>                            </a:t>
            </a:r>
          </a:p>
          <a:p>
            <a:pPr eaLnBrk="1" hangingPunct="1">
              <a:buFont typeface="Arial" charset="0"/>
              <a:buNone/>
            </a:pPr>
            <a:r>
              <a:rPr lang="ru-RU" sz="2000" b="1" i="1" dirty="0">
                <a:solidFill>
                  <a:srgbClr val="34411B"/>
                </a:solidFill>
              </a:rPr>
              <a:t>                           </a:t>
            </a:r>
          </a:p>
        </p:txBody>
      </p:sp>
      <p:sp>
        <p:nvSpPr>
          <p:cNvPr id="2056" name="TextBox 10"/>
          <p:cNvSpPr txBox="1">
            <a:spLocks noChangeArrowheads="1"/>
          </p:cNvSpPr>
          <p:nvPr/>
        </p:nvSpPr>
        <p:spPr bwMode="auto">
          <a:xfrm>
            <a:off x="500063" y="214313"/>
            <a:ext cx="3071812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800" b="1" i="1" dirty="0">
                <a:solidFill>
                  <a:srgbClr val="34411B"/>
                </a:solidFill>
              </a:rPr>
              <a:t>МДОУ </a:t>
            </a:r>
          </a:p>
          <a:p>
            <a:pPr eaLnBrk="1" hangingPunct="1">
              <a:buFont typeface="Arial" charset="0"/>
              <a:buNone/>
            </a:pPr>
            <a:r>
              <a:rPr lang="ru-RU" sz="1800" b="1" i="1" dirty="0">
                <a:solidFill>
                  <a:srgbClr val="34411B"/>
                </a:solidFill>
              </a:rPr>
              <a:t>детский сад № 47</a:t>
            </a:r>
          </a:p>
          <a:p>
            <a:pPr eaLnBrk="1" hangingPunct="1">
              <a:buFont typeface="Arial" charset="0"/>
              <a:buNone/>
            </a:pPr>
            <a:r>
              <a:rPr lang="ru-RU" sz="1800" b="1" i="1" dirty="0">
                <a:solidFill>
                  <a:srgbClr val="34411B"/>
                </a:solidFill>
              </a:rPr>
              <a:t>г. Подольск</a:t>
            </a:r>
          </a:p>
        </p:txBody>
      </p:sp>
      <p:pic>
        <p:nvPicPr>
          <p:cNvPr id="11" name="Picture 3" descr="C:\Users\Людмила\Pictures\роспись.tif"/>
          <p:cNvPicPr>
            <a:picLocks noChangeAspect="1" noChangeArrowheads="1"/>
          </p:cNvPicPr>
          <p:nvPr/>
        </p:nvPicPr>
        <p:blipFill>
          <a:blip r:embed="rId3" cstate="print"/>
          <a:srcRect l="24944" t="13902" r="40135" b="51344"/>
          <a:stretch>
            <a:fillRect/>
          </a:stretch>
        </p:blipFill>
        <p:spPr bwMode="auto">
          <a:xfrm>
            <a:off x="1259632" y="4000499"/>
            <a:ext cx="2880320" cy="1830467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60" name="Picture 12" descr="http://s61.radikal.ru/i173/1202/8c/061bebd5aecc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8640"/>
            <a:ext cx="2831804" cy="1792560"/>
          </a:xfrm>
          <a:prstGeom prst="rect">
            <a:avLst/>
          </a:prstGeom>
          <a:ln w="38100" cap="sq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0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0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0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205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0243" name="Picture 2" descr="C:\Users\Людмила\Desktop\семинар по Пигиловой\семинар по Пигиловой\Пигилова\древо фон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C:\Users\Людмила\Desktop\семинар по Пигиловой\семинар по Пигиловой\КонференцияШколы им.Т.А.Пигиловой\IMG_4276.JPG"/>
          <p:cNvPicPr>
            <a:picLocks noChangeAspect="1" noChangeArrowheads="1"/>
          </p:cNvPicPr>
          <p:nvPr/>
        </p:nvPicPr>
        <p:blipFill>
          <a:blip r:embed="rId3" cstate="print"/>
          <a:srcRect l="9141" r="25959"/>
          <a:stretch>
            <a:fillRect/>
          </a:stretch>
        </p:blipFill>
        <p:spPr bwMode="auto">
          <a:xfrm>
            <a:off x="1857356" y="3331881"/>
            <a:ext cx="4071966" cy="35261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5" name="Picture 5" descr="C:\Users\Людмила\Desktop\семинар по Пигиловой\семинар по Пигиловой\КонференцияШколы им.Т.А.Пигиловой\IMG_4293.JPG"/>
          <p:cNvPicPr>
            <a:picLocks noChangeAspect="1" noChangeArrowheads="1"/>
          </p:cNvPicPr>
          <p:nvPr/>
        </p:nvPicPr>
        <p:blipFill>
          <a:blip r:embed="rId4" cstate="print"/>
          <a:srcRect l="11582" r="7347"/>
          <a:stretch>
            <a:fillRect/>
          </a:stretch>
        </p:blipFill>
        <p:spPr bwMode="auto">
          <a:xfrm rot="21289425">
            <a:off x="4647621" y="827579"/>
            <a:ext cx="4226048" cy="2929579"/>
          </a:xfrm>
          <a:prstGeom prst="round2DiagRect">
            <a:avLst>
              <a:gd name="adj1" fmla="val 20722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ая выноска 9"/>
          <p:cNvSpPr/>
          <p:nvPr/>
        </p:nvSpPr>
        <p:spPr>
          <a:xfrm rot="5400000">
            <a:off x="7132638" y="3989387"/>
            <a:ext cx="928688" cy="2665413"/>
          </a:xfrm>
          <a:prstGeom prst="wedgeRect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5786446" y="0"/>
            <a:ext cx="2571750" cy="714375"/>
          </a:xfrm>
          <a:prstGeom prst="wedgeRectCallout">
            <a:avLst>
              <a:gd name="adj1" fmla="val -19648"/>
              <a:gd name="adj2" fmla="val 78144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40962" name="Picture 2" descr="C:\Users\Людмила\Desktop\семинар по Пигиловой\семинар по Пигиловой\КонференцияШколы им.Т.А.Пигиловой\IMG_42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3275">
            <a:off x="80860" y="968198"/>
            <a:ext cx="4093942" cy="2791325"/>
          </a:xfrm>
          <a:prstGeom prst="round2DiagRect">
            <a:avLst>
              <a:gd name="adj1" fmla="val 25349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6286500" y="4857750"/>
            <a:ext cx="2643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400" b="1" i="1"/>
              <a:t>Мастер-класс по использованию народных игр на занятиях. Дмитриева Д.В. пос.  Малаховка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714348" y="0"/>
            <a:ext cx="2714625" cy="928688"/>
          </a:xfrm>
          <a:prstGeom prst="wedgeRectCallout">
            <a:avLst>
              <a:gd name="adj1" fmla="val -20833"/>
              <a:gd name="adj2" fmla="val 76722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273" name="TextBox 10"/>
          <p:cNvSpPr txBox="1">
            <a:spLocks noChangeArrowheads="1"/>
          </p:cNvSpPr>
          <p:nvPr/>
        </p:nvSpPr>
        <p:spPr bwMode="auto">
          <a:xfrm>
            <a:off x="5857884" y="0"/>
            <a:ext cx="26431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400" b="1" i="1" dirty="0"/>
              <a:t>Выступление Фольклорного коллектива под руководством Д.Л. Фокина</a:t>
            </a:r>
          </a:p>
        </p:txBody>
      </p:sp>
      <p:sp>
        <p:nvSpPr>
          <p:cNvPr id="11274" name="TextBox 12"/>
          <p:cNvSpPr txBox="1">
            <a:spLocks noChangeArrowheads="1"/>
          </p:cNvSpPr>
          <p:nvPr/>
        </p:nvSpPr>
        <p:spPr bwMode="auto">
          <a:xfrm>
            <a:off x="714348" y="0"/>
            <a:ext cx="27146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400" b="1" i="1" dirty="0"/>
              <a:t>Мастер-класс: «Крестьянская кукла: деревенский ангелок» Козлова В.А., МБОУ «Гимназия № 4» г. Озеры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409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09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409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63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pPr eaLnBrk="1" hangingPunct="1"/>
            <a:r>
              <a:rPr lang="ru-RU" sz="1800" dirty="0" smtClean="0">
                <a:solidFill>
                  <a:srgbClr val="34411B"/>
                </a:solidFill>
                <a:latin typeface="Arial Black" pitchFamily="34" charset="0"/>
              </a:rPr>
              <a:t>Обучение детей игре на народных музыкальных инструментах</a:t>
            </a:r>
          </a:p>
        </p:txBody>
      </p:sp>
      <p:pic>
        <p:nvPicPr>
          <p:cNvPr id="36866" name="Picture 2" descr="C:\Users\Людмила\Desktop\знакомство с музыкальными инструментами\IMG_0002.JPG"/>
          <p:cNvPicPr>
            <a:picLocks noChangeAspect="1" noChangeArrowheads="1"/>
          </p:cNvPicPr>
          <p:nvPr/>
        </p:nvPicPr>
        <p:blipFill>
          <a:blip r:embed="rId3" cstate="print"/>
          <a:srcRect t="12308"/>
          <a:stretch>
            <a:fillRect/>
          </a:stretch>
        </p:blipFill>
        <p:spPr bwMode="auto">
          <a:xfrm rot="21316346">
            <a:off x="128938" y="989289"/>
            <a:ext cx="5075934" cy="333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7" name="Picture 3" descr="C:\Users\Людмила\Desktop\знакомство с музыкальными инструментами\IMG_0005.JPG"/>
          <p:cNvPicPr>
            <a:picLocks noChangeAspect="1" noChangeArrowheads="1"/>
          </p:cNvPicPr>
          <p:nvPr/>
        </p:nvPicPr>
        <p:blipFill>
          <a:blip r:embed="rId4" cstate="print"/>
          <a:srcRect t="2051"/>
          <a:stretch>
            <a:fillRect/>
          </a:stretch>
        </p:blipFill>
        <p:spPr bwMode="auto">
          <a:xfrm rot="261281">
            <a:off x="4007585" y="3221673"/>
            <a:ext cx="5012632" cy="34510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трелка вправо 10"/>
          <p:cNvSpPr/>
          <p:nvPr/>
        </p:nvSpPr>
        <p:spPr>
          <a:xfrm>
            <a:off x="642938" y="4214813"/>
            <a:ext cx="2857500" cy="164306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5500688" y="928688"/>
            <a:ext cx="3143250" cy="164306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23" descr="C:\Users\Людмила\Pictures\6.tif"/>
          <p:cNvPicPr>
            <a:picLocks noChangeAspect="1" noChangeArrowheads="1"/>
          </p:cNvPicPr>
          <p:nvPr/>
        </p:nvPicPr>
        <p:blipFill>
          <a:blip r:embed="rId3" cstate="print"/>
          <a:srcRect l="17081" t="10561" r="12357" b="57359"/>
          <a:stretch>
            <a:fillRect/>
          </a:stretch>
        </p:blipFill>
        <p:spPr bwMode="auto">
          <a:xfrm rot="308434">
            <a:off x="3508486" y="2988376"/>
            <a:ext cx="5662319" cy="3623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3" name="TextBox 6"/>
          <p:cNvSpPr txBox="1">
            <a:spLocks noChangeArrowheads="1"/>
          </p:cNvSpPr>
          <p:nvPr/>
        </p:nvSpPr>
        <p:spPr bwMode="auto">
          <a:xfrm>
            <a:off x="714375" y="4714875"/>
            <a:ext cx="2714625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«Петр и Павел Рябинники»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(23 сентября)</a:t>
            </a:r>
          </a:p>
        </p:txBody>
      </p:sp>
      <p:pic>
        <p:nvPicPr>
          <p:cNvPr id="10" name="Picture 50" descr="C:\Users\Людмила\Pictures\5.tif"/>
          <p:cNvPicPr>
            <a:picLocks noChangeAspect="1" noChangeArrowheads="1"/>
          </p:cNvPicPr>
          <p:nvPr/>
        </p:nvPicPr>
        <p:blipFill>
          <a:blip r:embed="rId4" cstate="print"/>
          <a:srcRect l="1370" t="49629"/>
          <a:stretch>
            <a:fillRect/>
          </a:stretch>
        </p:blipFill>
        <p:spPr bwMode="auto">
          <a:xfrm>
            <a:off x="142844" y="642918"/>
            <a:ext cx="4857756" cy="3492022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295" name="TextBox 10"/>
          <p:cNvSpPr txBox="1">
            <a:spLocks noChangeArrowheads="1"/>
          </p:cNvSpPr>
          <p:nvPr/>
        </p:nvSpPr>
        <p:spPr bwMode="auto">
          <a:xfrm>
            <a:off x="5572125" y="1285875"/>
            <a:ext cx="31432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«Тит  и Варфоломей»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«Тит последний гриб растит»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(7 сентября)</a:t>
            </a:r>
          </a:p>
          <a:p>
            <a:pPr algn="ctr" eaLnBrk="1" hangingPunct="1">
              <a:buFont typeface="Arial" charset="0"/>
              <a:buNone/>
            </a:pPr>
            <a:endParaRPr lang="ru-RU" sz="1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42909" y="0"/>
            <a:ext cx="92869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Знакомство с традиционными и обрядовыми праздниками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2293" grpId="0"/>
      <p:bldP spid="1229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8" descr="C:\Users\Людмила\Pictures\4.tif"/>
          <p:cNvPicPr>
            <a:picLocks noChangeAspect="1" noChangeArrowheads="1"/>
          </p:cNvPicPr>
          <p:nvPr/>
        </p:nvPicPr>
        <p:blipFill>
          <a:blip r:embed="rId3" cstate="print"/>
          <a:srcRect l="11108" t="31989" r="18047" b="9679"/>
          <a:stretch>
            <a:fillRect/>
          </a:stretch>
        </p:blipFill>
        <p:spPr bwMode="auto">
          <a:xfrm rot="21377566">
            <a:off x="3689287" y="3553751"/>
            <a:ext cx="5358991" cy="31342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>
            <a:off x="1071563" y="4786313"/>
            <a:ext cx="2643187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0800000">
            <a:off x="5500694" y="1071546"/>
            <a:ext cx="2857500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49" descr="C:\Users\Людмила\Pictures\5.tif"/>
          <p:cNvPicPr>
            <a:picLocks noChangeAspect="1" noChangeArrowheads="1"/>
          </p:cNvPicPr>
          <p:nvPr/>
        </p:nvPicPr>
        <p:blipFill>
          <a:blip r:embed="rId4" cstate="print"/>
          <a:srcRect l="1442" b="50830"/>
          <a:stretch>
            <a:fillRect/>
          </a:stretch>
        </p:blipFill>
        <p:spPr bwMode="auto">
          <a:xfrm rot="229489">
            <a:off x="84418" y="155048"/>
            <a:ext cx="5097731" cy="35793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6000750" y="1428750"/>
            <a:ext cx="25717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«Журавлиный лет»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(1 октября)</a:t>
            </a:r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928688" y="5143500"/>
            <a:ext cx="235743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«Сергий Капустник»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(8 октября)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3317" grpId="0"/>
      <p:bldP spid="133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 rot="10800000">
            <a:off x="5357813" y="785813"/>
            <a:ext cx="2643187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643063" y="4786313"/>
            <a:ext cx="2643187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8436" name="Picture 32" descr="C:\Users\Людмила\Documents\Презентация № 2\презентация детского сада\Изображение 070.jpg"/>
          <p:cNvPicPr>
            <a:picLocks noChangeAspect="1" noChangeArrowheads="1"/>
          </p:cNvPicPr>
          <p:nvPr/>
        </p:nvPicPr>
        <p:blipFill>
          <a:blip r:embed="rId3" cstate="print"/>
          <a:srcRect l="6425" t="25156" r="19408"/>
          <a:stretch>
            <a:fillRect/>
          </a:stretch>
        </p:blipFill>
        <p:spPr bwMode="auto">
          <a:xfrm>
            <a:off x="149648" y="285728"/>
            <a:ext cx="4980249" cy="3429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316" name="Picture 4" descr="C:\Users\Людмила\Desktop\фотографии\IMG_3507.JPG"/>
          <p:cNvPicPr>
            <a:picLocks noChangeAspect="1" noChangeArrowheads="1"/>
          </p:cNvPicPr>
          <p:nvPr/>
        </p:nvPicPr>
        <p:blipFill>
          <a:blip r:embed="rId4" cstate="print"/>
          <a:srcRect l="29687" t="10156" r="20312" b="17187"/>
          <a:stretch>
            <a:fillRect/>
          </a:stretch>
        </p:blipFill>
        <p:spPr bwMode="auto">
          <a:xfrm>
            <a:off x="4714876" y="2714620"/>
            <a:ext cx="4286280" cy="39828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5357813" y="1143000"/>
            <a:ext cx="2500312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«Никола зимний»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(19 декабря)</a:t>
            </a:r>
          </a:p>
        </p:txBody>
      </p:sp>
      <p:sp>
        <p:nvSpPr>
          <p:cNvPr id="14343" name="TextBox 6"/>
          <p:cNvSpPr txBox="1">
            <a:spLocks noChangeArrowheads="1"/>
          </p:cNvSpPr>
          <p:nvPr/>
        </p:nvSpPr>
        <p:spPr bwMode="auto">
          <a:xfrm>
            <a:off x="1714500" y="5143500"/>
            <a:ext cx="23574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«Рождество»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(7 января)</a:t>
            </a:r>
          </a:p>
        </p:txBody>
      </p:sp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342" grpId="0"/>
      <p:bldP spid="143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 rot="10800000">
            <a:off x="5286375" y="928688"/>
            <a:ext cx="2786063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1071563" y="4786313"/>
            <a:ext cx="2643187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14" name="Picture 30" descr="C:\Users\Людмила\Pictures\7.tif"/>
          <p:cNvPicPr>
            <a:picLocks noChangeAspect="1" noChangeArrowheads="1"/>
          </p:cNvPicPr>
          <p:nvPr/>
        </p:nvPicPr>
        <p:blipFill>
          <a:blip r:embed="rId3" cstate="print"/>
          <a:srcRect t="52081"/>
          <a:stretch>
            <a:fillRect/>
          </a:stretch>
        </p:blipFill>
        <p:spPr bwMode="auto">
          <a:xfrm rot="21298308">
            <a:off x="139695" y="357747"/>
            <a:ext cx="5053426" cy="3409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31" descr="C:\Users\Людмила\Pictures\7.tif"/>
          <p:cNvPicPr>
            <a:picLocks noChangeAspect="1" noChangeArrowheads="1"/>
          </p:cNvPicPr>
          <p:nvPr/>
        </p:nvPicPr>
        <p:blipFill>
          <a:blip r:embed="rId4" cstate="print"/>
          <a:srcRect l="5791" t="9891" r="14238" b="49339"/>
          <a:stretch>
            <a:fillRect/>
          </a:stretch>
        </p:blipFill>
        <p:spPr bwMode="auto">
          <a:xfrm rot="21002006">
            <a:off x="4013863" y="2972586"/>
            <a:ext cx="4864764" cy="3490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857250" y="5143500"/>
            <a:ext cx="31432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</a:t>
            </a:r>
            <a:r>
              <a:rPr lang="ru-RU" sz="1600" b="1" i="1" dirty="0" err="1"/>
              <a:t>Расчинай</a:t>
            </a:r>
            <a:r>
              <a:rPr lang="ru-RU" sz="1600" b="1" i="1" dirty="0"/>
              <a:t> починки»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(16 февраля)</a:t>
            </a:r>
          </a:p>
        </p:txBody>
      </p:sp>
      <p:sp>
        <p:nvSpPr>
          <p:cNvPr id="15367" name="TextBox 5"/>
          <p:cNvSpPr txBox="1">
            <a:spLocks noChangeArrowheads="1"/>
          </p:cNvSpPr>
          <p:nvPr/>
        </p:nvSpPr>
        <p:spPr bwMode="auto">
          <a:xfrm>
            <a:off x="5214938" y="1285875"/>
            <a:ext cx="26431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«Екатерина </a:t>
            </a:r>
            <a:r>
              <a:rPr lang="ru-RU" sz="1600" b="1" i="1" dirty="0" err="1"/>
              <a:t>Санница</a:t>
            </a:r>
            <a:r>
              <a:rPr lang="ru-RU" sz="1600" b="1" i="1" dirty="0"/>
              <a:t>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(7 декабря)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15366" grpId="0"/>
      <p:bldP spid="153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>
            <a:off x="1428728" y="4357694"/>
            <a:ext cx="2286000" cy="1214438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10800000">
            <a:off x="5572125" y="1143000"/>
            <a:ext cx="2428875" cy="1643063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7170" name="Picture 15" descr="C:\Users\Людмила\Pictures\2.tif"/>
          <p:cNvPicPr>
            <a:picLocks noChangeAspect="1" noChangeArrowheads="1"/>
          </p:cNvPicPr>
          <p:nvPr/>
        </p:nvPicPr>
        <p:blipFill>
          <a:blip r:embed="rId3" cstate="print"/>
          <a:srcRect l="17796" t="28406" r="10568" b="44214"/>
          <a:stretch>
            <a:fillRect/>
          </a:stretch>
        </p:blipFill>
        <p:spPr bwMode="auto">
          <a:xfrm>
            <a:off x="3042558" y="3240522"/>
            <a:ext cx="5520869" cy="3045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500688" y="1571625"/>
            <a:ext cx="3000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b="1" i="1" dirty="0"/>
              <a:t>«Тимофей </a:t>
            </a:r>
            <a:r>
              <a:rPr lang="ru-RU" sz="1400" b="1" i="1" dirty="0" err="1"/>
              <a:t>Весновей</a:t>
            </a:r>
            <a:r>
              <a:rPr lang="ru-RU" sz="1400" b="1" i="1" dirty="0"/>
              <a:t>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400" b="1" i="1" dirty="0"/>
              <a:t>«Весенние посиделки»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400" b="1" i="1" dirty="0"/>
              <a:t>(6 марта)</a:t>
            </a:r>
          </a:p>
        </p:txBody>
      </p:sp>
      <p:sp>
        <p:nvSpPr>
          <p:cNvPr id="16390" name="AutoShape 6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23495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391" name="AutoShape 8" descr="Посмотреть увеличенное изображение"/>
          <p:cNvSpPr>
            <a:spLocks noChangeAspect="1" noChangeArrowheads="1"/>
          </p:cNvSpPr>
          <p:nvPr/>
        </p:nvSpPr>
        <p:spPr bwMode="auto">
          <a:xfrm>
            <a:off x="234950" y="-24288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6393" name="Picture 9" descr="C:\Users\Людмила\Desktop\IMG_0623.JPG"/>
          <p:cNvPicPr>
            <a:picLocks noChangeAspect="1" noChangeArrowheads="1"/>
          </p:cNvPicPr>
          <p:nvPr/>
        </p:nvPicPr>
        <p:blipFill>
          <a:blip r:embed="rId4" cstate="print"/>
          <a:srcRect t="23684" b="3289"/>
          <a:stretch>
            <a:fillRect/>
          </a:stretch>
        </p:blipFill>
        <p:spPr bwMode="auto">
          <a:xfrm rot="21165666">
            <a:off x="186679" y="400122"/>
            <a:ext cx="4747839" cy="3263334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extBox 8"/>
          <p:cNvSpPr txBox="1">
            <a:spLocks noChangeArrowheads="1"/>
          </p:cNvSpPr>
          <p:nvPr/>
        </p:nvSpPr>
        <p:spPr bwMode="auto">
          <a:xfrm>
            <a:off x="1428728" y="4643446"/>
            <a:ext cx="25717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«Масленица»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(март)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638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 rot="10800000">
            <a:off x="5000628" y="5072074"/>
            <a:ext cx="2643188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1357290" y="1071546"/>
            <a:ext cx="2643188" cy="1357312"/>
          </a:xfrm>
          <a:prstGeom prst="rightArrow">
            <a:avLst>
              <a:gd name="adj1" fmla="val 50000"/>
              <a:gd name="adj2" fmla="val 425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43" name="Picture 57" descr="C:\Users\Людмила\Pictures\6.tif"/>
          <p:cNvPicPr>
            <a:picLocks noChangeAspect="1" noChangeArrowheads="1"/>
          </p:cNvPicPr>
          <p:nvPr/>
        </p:nvPicPr>
        <p:blipFill>
          <a:blip r:embed="rId3" cstate="print"/>
          <a:srcRect l="30254" t="70042" r="25528" b="5228"/>
          <a:stretch>
            <a:fillRect/>
          </a:stretch>
        </p:blipFill>
        <p:spPr bwMode="auto">
          <a:xfrm rot="21257602">
            <a:off x="171807" y="2944910"/>
            <a:ext cx="4686331" cy="3689239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9" descr="C:\Users\Людмила\Documents\Презентация № 2\презентация детского сада\Изображение 050.jpg"/>
          <p:cNvPicPr>
            <a:picLocks noChangeAspect="1" noChangeArrowheads="1"/>
          </p:cNvPicPr>
          <p:nvPr/>
        </p:nvPicPr>
        <p:blipFill>
          <a:blip r:embed="rId4" cstate="print"/>
          <a:srcRect t="4343" r="3113"/>
          <a:stretch>
            <a:fillRect/>
          </a:stretch>
        </p:blipFill>
        <p:spPr bwMode="auto">
          <a:xfrm rot="269483">
            <a:off x="3972868" y="905982"/>
            <a:ext cx="5036576" cy="3634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785918" y="142852"/>
            <a:ext cx="5643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charset="0"/>
              <a:buNone/>
              <a:defRPr/>
            </a:pPr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Театрализованная деятельность детей</a:t>
            </a:r>
          </a:p>
        </p:txBody>
      </p:sp>
      <p:sp>
        <p:nvSpPr>
          <p:cNvPr id="18439" name="TextBox 5"/>
          <p:cNvSpPr txBox="1">
            <a:spLocks noChangeArrowheads="1"/>
          </p:cNvSpPr>
          <p:nvPr/>
        </p:nvSpPr>
        <p:spPr bwMode="auto">
          <a:xfrm>
            <a:off x="1571625" y="1571625"/>
            <a:ext cx="242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400" b="1" i="1" dirty="0"/>
              <a:t>Русская - народная сказка «Репка»</a:t>
            </a:r>
          </a:p>
        </p:txBody>
      </p:sp>
      <p:sp>
        <p:nvSpPr>
          <p:cNvPr id="18440" name="Прямоугольник 7"/>
          <p:cNvSpPr>
            <a:spLocks noChangeArrowheads="1"/>
          </p:cNvSpPr>
          <p:nvPr/>
        </p:nvSpPr>
        <p:spPr bwMode="auto">
          <a:xfrm>
            <a:off x="5214938" y="5500688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1400" b="1" i="1" dirty="0">
                <a:solidFill>
                  <a:srgbClr val="000000"/>
                </a:solidFill>
              </a:rPr>
              <a:t>Русская – народная сказка «Теремок»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/>
      <p:bldP spid="18439" grpId="0"/>
      <p:bldP spid="184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 rot="299583">
            <a:off x="4877621" y="5912737"/>
            <a:ext cx="2927350" cy="584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 rot="21394596">
            <a:off x="1300163" y="4367213"/>
            <a:ext cx="2714625" cy="571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410" name="Заголовок 63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11175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Знакомство с народной культурой через игру</a:t>
            </a:r>
          </a:p>
        </p:txBody>
      </p:sp>
      <p:pic>
        <p:nvPicPr>
          <p:cNvPr id="3" name="Picture 20" descr="C:\Users\Людмила\Desktop\Мдоу Детский сад 47\Документы\Фото по краеведению\фото - 2-12 год музей и дсад\IMG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6465">
            <a:off x="181304" y="719273"/>
            <a:ext cx="4657851" cy="3346728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1" descr="C:\Users\Людмила\Desktop\Мдоу Детский сад 47\Документы\Фото по краеведению\фото - 2-12 год музей и дсад\IMG_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1900">
            <a:off x="4225083" y="2299458"/>
            <a:ext cx="4591599" cy="3443699"/>
          </a:xfrm>
          <a:prstGeom prst="rect">
            <a:avLst/>
          </a:prstGeom>
          <a:ln w="88900" cap="sq" cmpd="thickThin">
            <a:solidFill>
              <a:schemeClr val="accent3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463" name="TextBox 5"/>
          <p:cNvSpPr txBox="1">
            <a:spLocks noChangeArrowheads="1"/>
          </p:cNvSpPr>
          <p:nvPr/>
        </p:nvSpPr>
        <p:spPr bwMode="auto">
          <a:xfrm rot="-193394">
            <a:off x="1427163" y="4362450"/>
            <a:ext cx="27305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Сюжетно-ролевая игра «Семья»</a:t>
            </a:r>
          </a:p>
        </p:txBody>
      </p:sp>
      <p:sp>
        <p:nvSpPr>
          <p:cNvPr id="19464" name="TextBox 6"/>
          <p:cNvSpPr txBox="1">
            <a:spLocks noChangeArrowheads="1"/>
          </p:cNvSpPr>
          <p:nvPr/>
        </p:nvSpPr>
        <p:spPr bwMode="auto">
          <a:xfrm rot="234384">
            <a:off x="4661197" y="5897655"/>
            <a:ext cx="32861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Дидактическая игра </a:t>
            </a:r>
          </a:p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«Русская народная одежда»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7410" grpId="0"/>
      <p:bldP spid="19463" grpId="0"/>
      <p:bldP spid="194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трелка вправо 9"/>
          <p:cNvSpPr/>
          <p:nvPr/>
        </p:nvSpPr>
        <p:spPr>
          <a:xfrm rot="10800000">
            <a:off x="5072063" y="1428750"/>
            <a:ext cx="3214687" cy="107156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1000125" y="4500563"/>
            <a:ext cx="3000375" cy="107156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6" name="Заголовок 63"/>
          <p:cNvSpPr>
            <a:spLocks noGrp="1"/>
          </p:cNvSpPr>
          <p:nvPr>
            <p:ph type="title"/>
          </p:nvPr>
        </p:nvSpPr>
        <p:spPr>
          <a:xfrm>
            <a:off x="785813" y="357188"/>
            <a:ext cx="7215187" cy="571500"/>
          </a:xfrm>
        </p:spPr>
        <p:txBody>
          <a:bodyPr/>
          <a:lstStyle/>
          <a:p>
            <a:r>
              <a:rPr lang="ru-RU" sz="2400" b="1" i="1" dirty="0" smtClean="0"/>
              <a:t>Сотрудничество с музеями города Подольска</a:t>
            </a:r>
            <a:br>
              <a:rPr lang="ru-RU" sz="2400" b="1" i="1" dirty="0" smtClean="0"/>
            </a:br>
            <a:endParaRPr lang="ru-RU" sz="2400" b="1" dirty="0" smtClean="0">
              <a:solidFill>
                <a:srgbClr val="34411B"/>
              </a:solidFill>
              <a:latin typeface="Arial Black" pitchFamily="34" charset="0"/>
            </a:endParaRPr>
          </a:p>
        </p:txBody>
      </p:sp>
      <p:pic>
        <p:nvPicPr>
          <p:cNvPr id="3" name="Picture 2" descr="C:\Documents and Settings\User\Мои документы\мама\фото дсад\Семинар по краеведению\DSC_07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5310">
            <a:off x="506413" y="1357313"/>
            <a:ext cx="4286250" cy="3006725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2" descr="C:\Documents and Settings\User\Мои документы\мама\фото дсад\Семинар по краеведению\Изображение 078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tretch>
            <a:fillRect/>
          </a:stretch>
        </p:blipFill>
        <p:spPr>
          <a:xfrm rot="287514">
            <a:off x="4327236" y="3442351"/>
            <a:ext cx="4394235" cy="3073681"/>
          </a:xfrm>
          <a:ln w="88900" cap="sq" cmpd="thickThin">
            <a:solidFill>
              <a:schemeClr val="accent3">
                <a:lumMod val="50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3079" name="Прямоугольник 4"/>
          <p:cNvSpPr>
            <a:spLocks noChangeArrowheads="1"/>
          </p:cNvSpPr>
          <p:nvPr/>
        </p:nvSpPr>
        <p:spPr bwMode="auto">
          <a:xfrm>
            <a:off x="857250" y="4857750"/>
            <a:ext cx="32146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1600" b="1" i="1" dirty="0"/>
              <a:t>Краеведческий музей</a:t>
            </a:r>
          </a:p>
        </p:txBody>
      </p:sp>
      <p:sp>
        <p:nvSpPr>
          <p:cNvPr id="3080" name="Прямоугольник 5"/>
          <p:cNvSpPr>
            <a:spLocks noChangeArrowheads="1"/>
          </p:cNvSpPr>
          <p:nvPr/>
        </p:nvSpPr>
        <p:spPr bwMode="auto">
          <a:xfrm>
            <a:off x="4572000" y="1643063"/>
            <a:ext cx="4572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1600" b="1" i="1" dirty="0"/>
              <a:t>Музей </a:t>
            </a:r>
            <a:r>
              <a:rPr lang="ru-RU" sz="1600" b="1" i="1" dirty="0" err="1" smtClean="0"/>
              <a:t>Профтехобразования</a:t>
            </a:r>
            <a:endParaRPr lang="ru-RU" sz="1600" b="1" i="1" dirty="0"/>
          </a:p>
          <a:p>
            <a:pPr algn="ctr">
              <a:buFont typeface="Arial" charset="0"/>
              <a:buNone/>
            </a:pPr>
            <a:r>
              <a:rPr lang="ru-RU" sz="1600" b="1" i="1" dirty="0"/>
              <a:t>России</a:t>
            </a: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3076" grpId="0"/>
      <p:bldP spid="3079" grpId="0"/>
      <p:bldP spid="308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 rot="312113">
            <a:off x="5638800" y="4421188"/>
            <a:ext cx="3227388" cy="698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 rot="21394596">
            <a:off x="693738" y="938213"/>
            <a:ext cx="2751137" cy="6238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2" name="Picture 23" descr="C:\Users\Людмила\Desktop\Мдоу Детский сад 47\Документы\Фото по краеведению\фото для семинара в музее 2013г\IMG_00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8221">
            <a:off x="4173190" y="432864"/>
            <a:ext cx="5052211" cy="37881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461" name="Picture 22" descr="C:\Users\Людмила\Desktop\Мдоу Детский сад 47\Документы\Фото по краеведению\фото для семинара в музее 2013г\IMG_00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1936">
            <a:off x="-91755" y="2106444"/>
            <a:ext cx="5264065" cy="37384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486" name="TextBox 3"/>
          <p:cNvSpPr txBox="1">
            <a:spLocks noChangeArrowheads="1"/>
          </p:cNvSpPr>
          <p:nvPr/>
        </p:nvSpPr>
        <p:spPr bwMode="auto">
          <a:xfrm rot="-186168">
            <a:off x="642938" y="928688"/>
            <a:ext cx="2714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Цикл дидактических игр «Предметы быта»</a:t>
            </a:r>
          </a:p>
        </p:txBody>
      </p:sp>
      <p:sp>
        <p:nvSpPr>
          <p:cNvPr id="20487" name="TextBox 4"/>
          <p:cNvSpPr txBox="1">
            <a:spLocks noChangeArrowheads="1"/>
          </p:cNvSpPr>
          <p:nvPr/>
        </p:nvSpPr>
        <p:spPr bwMode="auto">
          <a:xfrm rot="319163">
            <a:off x="5448300" y="4446588"/>
            <a:ext cx="348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«Старинный чугунный утюг на углях»</a:t>
            </a: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20486" grpId="0"/>
      <p:bldP spid="2048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85918" y="142852"/>
            <a:ext cx="57864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1800" i="1" dirty="0" smtClean="0">
                <a:solidFill>
                  <a:srgbClr val="008000"/>
                </a:solidFill>
                <a:latin typeface="Arial Black" pitchFamily="34" charset="0"/>
              </a:rPr>
              <a:t>Формы работы </a:t>
            </a:r>
            <a:r>
              <a:rPr lang="ru-RU" sz="1800" i="1" dirty="0">
                <a:solidFill>
                  <a:srgbClr val="008000"/>
                </a:solidFill>
                <a:latin typeface="Arial Black" pitchFamily="34" charset="0"/>
              </a:rPr>
              <a:t>с родителями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28696" y="785794"/>
            <a:ext cx="771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1800" b="1" i="1" dirty="0" smtClean="0">
                <a:solidFill>
                  <a:srgbClr val="6B3B8B"/>
                </a:solidFill>
              </a:rPr>
              <a:t>Совместное</a:t>
            </a:r>
            <a:r>
              <a:rPr lang="ru-RU" sz="1800" b="1" i="1" dirty="0" smtClean="0">
                <a:solidFill>
                  <a:schemeClr val="accent4">
                    <a:lumMod val="75000"/>
                  </a:schemeClr>
                </a:solidFill>
              </a:rPr>
              <a:t> изготовление атрибутов и костюмов</a:t>
            </a:r>
            <a:endParaRPr lang="ru-RU" sz="18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28728" y="1214422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rgbClr val="0070C0"/>
                </a:solidFill>
              </a:rPr>
              <a:t> Изготовление поделок</a:t>
            </a:r>
            <a:endParaRPr lang="ru-RU" sz="18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28728" y="1714488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rgbClr val="008000"/>
                </a:solidFill>
              </a:rPr>
              <a:t> Подготовка музыкальных номеров</a:t>
            </a:r>
            <a:endParaRPr lang="ru-RU" sz="1800" b="1" i="1" dirty="0">
              <a:solidFill>
                <a:srgbClr val="008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8728" y="2214554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rgbClr val="6B3B8B"/>
                </a:solidFill>
              </a:rPr>
              <a:t> Консультации</a:t>
            </a:r>
            <a:endParaRPr lang="ru-RU" sz="1800" b="1" i="1" dirty="0">
              <a:solidFill>
                <a:srgbClr val="6B3B8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28728" y="2714620"/>
            <a:ext cx="685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dirty="0" smtClean="0">
                <a:solidFill>
                  <a:srgbClr val="0070C0"/>
                </a:solidFill>
              </a:rPr>
              <a:t> </a:t>
            </a:r>
            <a:r>
              <a:rPr lang="ru-RU" sz="1800" b="1" i="1" dirty="0" smtClean="0">
                <a:solidFill>
                  <a:srgbClr val="0070C0"/>
                </a:solidFill>
              </a:rPr>
              <a:t>Родительские собрания </a:t>
            </a:r>
            <a:endParaRPr lang="ru-RU" sz="1800" b="1" i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728" y="3143248"/>
            <a:ext cx="2266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800" b="1" i="1" dirty="0" smtClean="0">
                <a:solidFill>
                  <a:srgbClr val="008000"/>
                </a:solidFill>
              </a:rPr>
              <a:t> Экскурсии в музей</a:t>
            </a:r>
            <a:endParaRPr lang="ru-RU" sz="1800" b="1" i="1" dirty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00100" y="4143380"/>
            <a:ext cx="707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6B3B8B"/>
                </a:solidFill>
              </a:rPr>
              <a:t>Цель: </a:t>
            </a:r>
            <a:r>
              <a:rPr lang="ru-RU" sz="2000" b="1" i="1" dirty="0" smtClean="0">
                <a:solidFill>
                  <a:srgbClr val="0070C0"/>
                </a:solidFill>
              </a:rPr>
              <a:t>Познакомить родителей с мудростью народной педагогики, ее естественностью и целесообразностью.  </a:t>
            </a:r>
            <a:r>
              <a:rPr lang="ru-RU" sz="2800" i="1" dirty="0" smtClean="0">
                <a:solidFill>
                  <a:srgbClr val="6B3B8B"/>
                </a:solidFill>
              </a:rPr>
              <a:t> </a:t>
            </a:r>
            <a:r>
              <a:rPr lang="ru-RU" sz="2800" b="1" i="1" dirty="0" smtClean="0">
                <a:solidFill>
                  <a:srgbClr val="6B3B8B"/>
                </a:solidFill>
              </a:rPr>
              <a:t> </a:t>
            </a:r>
            <a:endParaRPr lang="ru-RU" sz="2800" b="1" i="1" dirty="0">
              <a:solidFill>
                <a:srgbClr val="6B3B8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 rot="21394596">
            <a:off x="5158145" y="1937905"/>
            <a:ext cx="2714625" cy="5715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 rot="21082527">
            <a:off x="802345" y="4654907"/>
            <a:ext cx="2795588" cy="63817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Picture 16" descr="C:\Users\Людмила\Pictures\3.tif"/>
          <p:cNvPicPr>
            <a:picLocks noChangeAspect="1" noChangeArrowheads="1"/>
          </p:cNvPicPr>
          <p:nvPr/>
        </p:nvPicPr>
        <p:blipFill>
          <a:blip r:embed="rId3" cstate="print"/>
          <a:srcRect l="30254" t="70042" r="17059" b="8569"/>
          <a:stretch>
            <a:fillRect/>
          </a:stretch>
        </p:blipFill>
        <p:spPr bwMode="auto">
          <a:xfrm rot="21350293">
            <a:off x="3706441" y="2760444"/>
            <a:ext cx="5322516" cy="33638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1509" name="Rectangle 2"/>
          <p:cNvSpPr>
            <a:spLocks noGrp="1"/>
          </p:cNvSpPr>
          <p:nvPr>
            <p:ph type="title"/>
          </p:nvPr>
        </p:nvSpPr>
        <p:spPr>
          <a:xfrm>
            <a:off x="16957675" y="-2187575"/>
            <a:ext cx="415925" cy="71437"/>
          </a:xfrm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ru-RU" b="1" smtClean="0">
              <a:solidFill>
                <a:srgbClr val="008000"/>
              </a:solidFill>
            </a:endParaRPr>
          </a:p>
        </p:txBody>
      </p:sp>
      <p:pic>
        <p:nvPicPr>
          <p:cNvPr id="14339" name="Picture 8" descr="C:\Users\Людмила\Documents\Презентация № 2\презентация детского сада\фото с детского сада\DSC02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2224">
            <a:off x="255821" y="931137"/>
            <a:ext cx="4664661" cy="34980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0"/>
            <a:ext cx="8715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1800" i="1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Участие родителей в праздниках и развлечениях</a:t>
            </a:r>
            <a:endParaRPr lang="ru-RU" sz="1800" i="1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21512" name="TextBox 5"/>
          <p:cNvSpPr txBox="1">
            <a:spLocks noChangeArrowheads="1"/>
          </p:cNvSpPr>
          <p:nvPr/>
        </p:nvSpPr>
        <p:spPr bwMode="auto">
          <a:xfrm rot="21092442">
            <a:off x="796020" y="4784226"/>
            <a:ext cx="2714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600" b="1" i="1" dirty="0"/>
              <a:t>«Посиделки в русской избе»</a:t>
            </a:r>
          </a:p>
        </p:txBody>
      </p:sp>
      <p:sp>
        <p:nvSpPr>
          <p:cNvPr id="21513" name="TextBox 7"/>
          <p:cNvSpPr txBox="1">
            <a:spLocks noChangeArrowheads="1"/>
          </p:cNvSpPr>
          <p:nvPr/>
        </p:nvSpPr>
        <p:spPr bwMode="auto">
          <a:xfrm rot="-180479">
            <a:off x="5078281" y="2029783"/>
            <a:ext cx="3857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600" b="1" i="1" dirty="0"/>
              <a:t>«Празднование масленицы»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5" grpId="0"/>
      <p:bldP spid="21512" grpId="0"/>
      <p:bldP spid="215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Уровень знаний детей о народных календарных праздниках</a:t>
            </a:r>
            <a:endParaRPr lang="ru-RU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14348" y="1714488"/>
            <a:ext cx="3143272" cy="4286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dirty="0" smtClean="0"/>
              <a:t>2012 год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72066" y="1714488"/>
            <a:ext cx="2714644" cy="35719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dirty="0" smtClean="0"/>
              <a:t>2013 год</a:t>
            </a:r>
            <a:endParaRPr lang="ru-RU" dirty="0"/>
          </a:p>
        </p:txBody>
      </p:sp>
      <p:graphicFrame>
        <p:nvGraphicFramePr>
          <p:cNvPr id="14" name="Содержимое 13"/>
          <p:cNvGraphicFramePr>
            <a:graphicFrameLocks noGrp="1"/>
          </p:cNvGraphicFramePr>
          <p:nvPr>
            <p:ph sz="half" idx="2"/>
          </p:nvPr>
        </p:nvGraphicFramePr>
        <p:xfrm>
          <a:off x="4500562" y="2214554"/>
          <a:ext cx="4281518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Содержимое 15"/>
          <p:cNvGraphicFramePr>
            <a:graphicFrameLocks noGrp="1"/>
          </p:cNvGraphicFramePr>
          <p:nvPr>
            <p:ph sz="half" idx="1"/>
          </p:nvPr>
        </p:nvGraphicFramePr>
        <p:xfrm>
          <a:off x="214282" y="2214554"/>
          <a:ext cx="4357718" cy="421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wipe/>
      </p:transition>
    </mc:Choice>
    <mc:Fallback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Graphic spid="14" grpId="0">
        <p:bldAsOne/>
      </p:bldGraphic>
      <p:bldGraphic spid="1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500034" y="2357430"/>
            <a:ext cx="8072494" cy="2000264"/>
          </a:xfrm>
          <a:prstGeom prst="flowChartPunchedTap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3600" b="1" i="1" dirty="0" smtClean="0">
                <a:solidFill>
                  <a:srgbClr val="34411B"/>
                </a:solidFill>
              </a:rPr>
              <a:t>Спасибо за внимание!</a:t>
            </a:r>
            <a:endParaRPr lang="ru-RU" sz="3600" b="1" i="1" dirty="0">
              <a:solidFill>
                <a:srgbClr val="34411B"/>
              </a:solidFill>
            </a:endParaRPr>
          </a:p>
        </p:txBody>
      </p:sp>
      <p:pic>
        <p:nvPicPr>
          <p:cNvPr id="4098" name="Picture 2" descr="http://stat17.privet.ru/lr/0929c48661a5e05ad60e898c5344d06c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308" t="4509" r="3076" b="6813"/>
          <a:stretch>
            <a:fillRect/>
          </a:stretch>
        </p:blipFill>
        <p:spPr bwMode="auto">
          <a:xfrm>
            <a:off x="571472" y="357166"/>
            <a:ext cx="3143272" cy="22616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100" name="Picture 4" descr="http://s017.radikal.ru/i430/1202/ab/acb44199700a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214818"/>
            <a:ext cx="2786082" cy="22933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Капля 9"/>
          <p:cNvSpPr/>
          <p:nvPr/>
        </p:nvSpPr>
        <p:spPr>
          <a:xfrm>
            <a:off x="3071802" y="5643578"/>
            <a:ext cx="4143375" cy="1071563"/>
          </a:xfrm>
          <a:prstGeom prst="teardrop">
            <a:avLst>
              <a:gd name="adj" fmla="val 12010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sz="1800" b="1" dirty="0">
                <a:solidFill>
                  <a:srgbClr val="34411B"/>
                </a:solidFill>
              </a:rPr>
              <a:t>Комплексное занятие: </a:t>
            </a:r>
          </a:p>
          <a:p>
            <a:pPr algn="ctr">
              <a:buFont typeface="Arial" charset="0"/>
              <a:buNone/>
              <a:defRPr/>
            </a:pPr>
            <a:r>
              <a:rPr lang="ru-RU" sz="1800" b="1" dirty="0">
                <a:solidFill>
                  <a:srgbClr val="34411B"/>
                </a:solidFill>
              </a:rPr>
              <a:t>«Расписная Русь, я тобой горжусь»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 rot="21130020">
            <a:off x="1235957" y="5610665"/>
            <a:ext cx="1643062" cy="428625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91" name="Picture 35" descr="C:\Users\Людмила\Desktop\семинар по Пигиловой\семинар по Пигиловой\семинар 2001год\общая программка.jpg"/>
          <p:cNvPicPr>
            <a:picLocks noChangeAspect="1" noChangeArrowheads="1"/>
          </p:cNvPicPr>
          <p:nvPr/>
        </p:nvPicPr>
        <p:blipFill>
          <a:blip r:embed="rId3" cstate="print"/>
          <a:srcRect t="1639" r="14614" b="4918"/>
          <a:stretch>
            <a:fillRect/>
          </a:stretch>
        </p:blipFill>
        <p:spPr bwMode="auto">
          <a:xfrm rot="21141944">
            <a:off x="281430" y="1104081"/>
            <a:ext cx="2792850" cy="4422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1" name="Текст 27"/>
          <p:cNvSpPr>
            <a:spLocks noGrp="1"/>
          </p:cNvSpPr>
          <p:nvPr>
            <p:ph type="body" idx="1"/>
          </p:nvPr>
        </p:nvSpPr>
        <p:spPr>
          <a:xfrm>
            <a:off x="214282" y="0"/>
            <a:ext cx="8715375" cy="857250"/>
          </a:xfrm>
        </p:spPr>
        <p:txBody>
          <a:bodyPr/>
          <a:lstStyle/>
          <a:p>
            <a:pPr algn="ctr" eaLnBrk="1" hangingPunct="1"/>
            <a:r>
              <a:rPr lang="ru-RU" sz="2400" dirty="0" smtClean="0">
                <a:solidFill>
                  <a:srgbClr val="34411B"/>
                </a:solidFill>
                <a:latin typeface="Arial Black" pitchFamily="34" charset="0"/>
              </a:rPr>
              <a:t>Региональные  педагогические чтения</a:t>
            </a:r>
          </a:p>
          <a:p>
            <a:pPr eaLnBrk="1" hangingPunct="1"/>
            <a:r>
              <a:rPr lang="ru-RU" sz="1800" b="1" dirty="0" smtClean="0">
                <a:solidFill>
                  <a:srgbClr val="34411B"/>
                </a:solidFill>
              </a:rPr>
              <a:t>«Русские  национальные  традиции  в  воспитании  детей дошкольного возраста »</a:t>
            </a:r>
          </a:p>
        </p:txBody>
      </p:sp>
      <p:sp>
        <p:nvSpPr>
          <p:cNvPr id="4103" name="Text Box 38"/>
          <p:cNvSpPr txBox="1">
            <a:spLocks noChangeArrowheads="1"/>
          </p:cNvSpPr>
          <p:nvPr/>
        </p:nvSpPr>
        <p:spPr bwMode="auto">
          <a:xfrm>
            <a:off x="2000250" y="3929063"/>
            <a:ext cx="71389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/>
          </a:p>
        </p:txBody>
      </p:sp>
      <p:sp>
        <p:nvSpPr>
          <p:cNvPr id="4104" name="TextBox 7"/>
          <p:cNvSpPr txBox="1">
            <a:spLocks noChangeArrowheads="1"/>
          </p:cNvSpPr>
          <p:nvPr/>
        </p:nvSpPr>
        <p:spPr bwMode="auto">
          <a:xfrm rot="-510055">
            <a:off x="1240178" y="5610924"/>
            <a:ext cx="1525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2400" dirty="0"/>
              <a:t>   </a:t>
            </a:r>
            <a:r>
              <a:rPr lang="ru-RU" sz="2400" b="1" dirty="0">
                <a:solidFill>
                  <a:srgbClr val="34411B"/>
                </a:solidFill>
              </a:rPr>
              <a:t>2001 год</a:t>
            </a:r>
          </a:p>
        </p:txBody>
      </p:sp>
      <p:pic>
        <p:nvPicPr>
          <p:cNvPr id="11" name="Picture 39"/>
          <p:cNvPicPr>
            <a:picLocks noChangeAspect="1" noChangeArrowheads="1"/>
          </p:cNvPicPr>
          <p:nvPr/>
        </p:nvPicPr>
        <p:blipFill>
          <a:blip r:embed="rId4" cstate="print"/>
          <a:srcRect b="5685"/>
          <a:stretch>
            <a:fillRect/>
          </a:stretch>
        </p:blipFill>
        <p:spPr bwMode="auto">
          <a:xfrm rot="268669">
            <a:off x="3481567" y="1622178"/>
            <a:ext cx="5547112" cy="3715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4101" grpId="0" uiExpand="1" build="p"/>
      <p:bldP spid="4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Капля 11"/>
          <p:cNvSpPr/>
          <p:nvPr/>
        </p:nvSpPr>
        <p:spPr>
          <a:xfrm>
            <a:off x="-142908" y="4786322"/>
            <a:ext cx="3571868" cy="1785950"/>
          </a:xfrm>
          <a:prstGeom prst="teardrop">
            <a:avLst>
              <a:gd name="adj" fmla="val 109805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Капля 10"/>
          <p:cNvSpPr/>
          <p:nvPr/>
        </p:nvSpPr>
        <p:spPr>
          <a:xfrm rot="11056998">
            <a:off x="5804493" y="141165"/>
            <a:ext cx="3270250" cy="2076587"/>
          </a:xfrm>
          <a:prstGeom prst="teardrop">
            <a:avLst>
              <a:gd name="adj" fmla="val 14199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Picture 36" descr="C:\Users\Людмила\Desktop\семинар по Пигиловой\семинар по Пигиловой\семинар 2001год\занятие мастер-класса\гжель.jpg"/>
          <p:cNvPicPr>
            <a:picLocks noChangeAspect="1" noChangeArrowheads="1"/>
          </p:cNvPicPr>
          <p:nvPr/>
        </p:nvPicPr>
        <p:blipFill>
          <a:blip r:embed="rId3" cstate="print"/>
          <a:srcRect t="6742"/>
          <a:stretch>
            <a:fillRect/>
          </a:stretch>
        </p:blipFill>
        <p:spPr bwMode="auto">
          <a:xfrm>
            <a:off x="3692452" y="3000348"/>
            <a:ext cx="5451548" cy="38576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125" name="Заголовок 6"/>
          <p:cNvSpPr>
            <a:spLocks noGrp="1"/>
          </p:cNvSpPr>
          <p:nvPr>
            <p:ph type="title"/>
          </p:nvPr>
        </p:nvSpPr>
        <p:spPr>
          <a:xfrm>
            <a:off x="0" y="5214950"/>
            <a:ext cx="3714750" cy="928687"/>
          </a:xfrm>
        </p:spPr>
        <p:txBody>
          <a:bodyPr/>
          <a:lstStyle/>
          <a:p>
            <a:pPr algn="l"/>
            <a:r>
              <a:rPr lang="ru-RU" sz="1400" b="1" i="1" dirty="0" smtClean="0">
                <a:solidFill>
                  <a:srgbClr val="34411B"/>
                </a:solidFill>
              </a:rPr>
              <a:t>Рядом с осинками в синих косынках</a:t>
            </a:r>
            <a:br>
              <a:rPr lang="ru-RU" sz="1400" b="1" i="1" dirty="0" smtClean="0">
                <a:solidFill>
                  <a:srgbClr val="34411B"/>
                </a:solidFill>
              </a:rPr>
            </a:br>
            <a:r>
              <a:rPr lang="ru-RU" sz="1400" b="1" i="1" dirty="0" smtClean="0">
                <a:solidFill>
                  <a:srgbClr val="34411B"/>
                </a:solidFill>
              </a:rPr>
              <a:t>Синие гроздья в синих рябинках,</a:t>
            </a:r>
            <a:br>
              <a:rPr lang="ru-RU" sz="1400" b="1" i="1" dirty="0" smtClean="0">
                <a:solidFill>
                  <a:srgbClr val="34411B"/>
                </a:solidFill>
              </a:rPr>
            </a:br>
            <a:r>
              <a:rPr lang="ru-RU" sz="1400" b="1" i="1" dirty="0" smtClean="0">
                <a:solidFill>
                  <a:srgbClr val="34411B"/>
                </a:solidFill>
              </a:rPr>
              <a:t>Синие зори и синие птицы-</a:t>
            </a:r>
            <a:br>
              <a:rPr lang="ru-RU" sz="1400" b="1" i="1" dirty="0" smtClean="0">
                <a:solidFill>
                  <a:srgbClr val="34411B"/>
                </a:solidFill>
              </a:rPr>
            </a:br>
            <a:r>
              <a:rPr lang="ru-RU" sz="1400" b="1" i="1" dirty="0" smtClean="0">
                <a:solidFill>
                  <a:srgbClr val="34411B"/>
                </a:solidFill>
              </a:rPr>
              <a:t>С этой красою ни что не сравниться!</a:t>
            </a:r>
          </a:p>
        </p:txBody>
      </p:sp>
      <p:sp>
        <p:nvSpPr>
          <p:cNvPr id="39" name="Капля 38"/>
          <p:cNvSpPr>
            <a:spLocks noChangeArrowheads="1"/>
          </p:cNvSpPr>
          <p:nvPr/>
        </p:nvSpPr>
        <p:spPr bwMode="auto">
          <a:xfrm rot="-3048684">
            <a:off x="14737557" y="2188369"/>
            <a:ext cx="71437" cy="73025"/>
          </a:xfrm>
          <a:custGeom>
            <a:avLst/>
            <a:gdLst>
              <a:gd name="T0" fmla="*/ 72000 w 72000"/>
              <a:gd name="T1" fmla="*/ 36000 h 72000"/>
              <a:gd name="T2" fmla="*/ 61456 w 72000"/>
              <a:gd name="T3" fmla="*/ 61456 h 72000"/>
              <a:gd name="T4" fmla="*/ 36000 w 72000"/>
              <a:gd name="T5" fmla="*/ 72000 h 72000"/>
              <a:gd name="T6" fmla="*/ 10544 w 72000"/>
              <a:gd name="T7" fmla="*/ 61456 h 72000"/>
              <a:gd name="T8" fmla="*/ 0 w 72000"/>
              <a:gd name="T9" fmla="*/ 36000 h 72000"/>
              <a:gd name="T10" fmla="*/ 10544 w 72000"/>
              <a:gd name="T11" fmla="*/ 10544 h 72000"/>
              <a:gd name="T12" fmla="*/ 36000 w 72000"/>
              <a:gd name="T13" fmla="*/ 0 h 72000"/>
              <a:gd name="T14" fmla="*/ 86400 w 72000"/>
              <a:gd name="T15" fmla="*/ -14400 h 72000"/>
              <a:gd name="T16" fmla="*/ 0 60000 65536"/>
              <a:gd name="T17" fmla="*/ 5898240 60000 65536"/>
              <a:gd name="T18" fmla="*/ 5898240 60000 65536"/>
              <a:gd name="T19" fmla="*/ 5898240 60000 65536"/>
              <a:gd name="T20" fmla="*/ 11796480 60000 65536"/>
              <a:gd name="T21" fmla="*/ 17694720 60000 65536"/>
              <a:gd name="T22" fmla="*/ 17694720 60000 65536"/>
              <a:gd name="T23" fmla="*/ 17694720 60000 65536"/>
              <a:gd name="T24" fmla="*/ 10544 w 72000"/>
              <a:gd name="T25" fmla="*/ 10544 h 72000"/>
              <a:gd name="T26" fmla="*/ 61456 w 72000"/>
              <a:gd name="T27" fmla="*/ 61456 h 720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72000" h="72000">
                <a:moveTo>
                  <a:pt x="0" y="36000"/>
                </a:moveTo>
                <a:lnTo>
                  <a:pt x="0" y="36000"/>
                </a:lnTo>
                <a:cubicBezTo>
                  <a:pt x="0" y="16117"/>
                  <a:pt x="16117" y="0"/>
                  <a:pt x="35999" y="0"/>
                </a:cubicBezTo>
                <a:cubicBezTo>
                  <a:pt x="52800" y="0"/>
                  <a:pt x="69600" y="-4800"/>
                  <a:pt x="86400" y="-14400"/>
                </a:cubicBezTo>
                <a:lnTo>
                  <a:pt x="86400" y="-14400"/>
                </a:lnTo>
                <a:cubicBezTo>
                  <a:pt x="76800" y="2400"/>
                  <a:pt x="72000" y="19200"/>
                  <a:pt x="72000" y="36000"/>
                </a:cubicBezTo>
                <a:lnTo>
                  <a:pt x="72000" y="36000"/>
                </a:lnTo>
                <a:cubicBezTo>
                  <a:pt x="72000" y="55882"/>
                  <a:pt x="55882" y="71999"/>
                  <a:pt x="36000" y="72000"/>
                </a:cubicBezTo>
                <a:cubicBezTo>
                  <a:pt x="16117" y="72000"/>
                  <a:pt x="0" y="55882"/>
                  <a:pt x="0" y="36000"/>
                </a:cubicBezTo>
                <a:close/>
              </a:path>
            </a:pathLst>
          </a:cu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vert="eaVert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ru-RU" sz="180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2" name="Picture 5" descr="C:\Users\Людмила\Desktop\семинар по Пигиловой\семинар по Пигиловой\семинар 2001год\занятие мастер-класса\бабенка 2.jpg"/>
          <p:cNvPicPr>
            <a:picLocks noChangeAspect="1" noChangeArrowheads="1"/>
          </p:cNvPicPr>
          <p:nvPr/>
        </p:nvPicPr>
        <p:blipFill>
          <a:blip r:embed="rId4" cstate="print"/>
          <a:srcRect l="4436" t="23958" b="25000"/>
          <a:stretch>
            <a:fillRect/>
          </a:stretch>
        </p:blipFill>
        <p:spPr bwMode="auto">
          <a:xfrm>
            <a:off x="0" y="0"/>
            <a:ext cx="4857752" cy="36834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6072188" y="571500"/>
            <a:ext cx="2357437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charset="0"/>
              <a:buNone/>
            </a:pPr>
            <a:r>
              <a:rPr lang="ru-RU" sz="1400" b="1" i="1" dirty="0">
                <a:solidFill>
                  <a:srgbClr val="34411B"/>
                </a:solidFill>
              </a:rPr>
              <a:t>Восемь кукол деревянных, </a:t>
            </a:r>
          </a:p>
          <a:p>
            <a:pPr eaLnBrk="1" hangingPunct="1">
              <a:buFont typeface="Arial" charset="0"/>
              <a:buNone/>
            </a:pPr>
            <a:r>
              <a:rPr lang="ru-RU" sz="1400" b="1" i="1" dirty="0">
                <a:solidFill>
                  <a:srgbClr val="34411B"/>
                </a:solidFill>
              </a:rPr>
              <a:t>круглолицых и румяных,</a:t>
            </a:r>
          </a:p>
          <a:p>
            <a:pPr eaLnBrk="1" hangingPunct="1">
              <a:buFont typeface="Arial" charset="0"/>
              <a:buNone/>
            </a:pPr>
            <a:r>
              <a:rPr lang="ru-RU" sz="1400" b="1" i="1" dirty="0">
                <a:solidFill>
                  <a:srgbClr val="34411B"/>
                </a:solidFill>
              </a:rPr>
              <a:t>В разноцветных сарафанах </a:t>
            </a:r>
          </a:p>
          <a:p>
            <a:pPr eaLnBrk="1" hangingPunct="1">
              <a:buFont typeface="Arial" charset="0"/>
              <a:buNone/>
            </a:pPr>
            <a:r>
              <a:rPr lang="ru-RU" sz="1400" b="1" i="1" dirty="0">
                <a:solidFill>
                  <a:srgbClr val="34411B"/>
                </a:solidFill>
              </a:rPr>
              <a:t>на столе у нас живут, </a:t>
            </a:r>
          </a:p>
          <a:p>
            <a:pPr eaLnBrk="1" hangingPunct="1">
              <a:buFont typeface="Arial" charset="0"/>
              <a:buNone/>
            </a:pPr>
            <a:r>
              <a:rPr lang="ru-RU" sz="1400" b="1" i="1" dirty="0">
                <a:solidFill>
                  <a:srgbClr val="34411B"/>
                </a:solidFill>
              </a:rPr>
              <a:t>Всех матрешками зовут.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0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125" grpId="0"/>
      <p:bldP spid="51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ая выноска 9"/>
          <p:cNvSpPr/>
          <p:nvPr/>
        </p:nvSpPr>
        <p:spPr>
          <a:xfrm rot="10800000">
            <a:off x="285720" y="4714884"/>
            <a:ext cx="3643312" cy="1071562"/>
          </a:xfrm>
          <a:prstGeom prst="wedgeRectCallout">
            <a:avLst>
              <a:gd name="adj1" fmla="val -41636"/>
              <a:gd name="adj2" fmla="val 70511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7" name="Заголовок 63"/>
          <p:cNvSpPr>
            <a:spLocks noGrp="1"/>
          </p:cNvSpPr>
          <p:nvPr>
            <p:ph type="title"/>
          </p:nvPr>
        </p:nvSpPr>
        <p:spPr>
          <a:xfrm>
            <a:off x="142844" y="-142900"/>
            <a:ext cx="8858250" cy="1143000"/>
          </a:xfrm>
        </p:spPr>
        <p:txBody>
          <a:bodyPr/>
          <a:lstStyle/>
          <a:p>
            <a:pPr eaLnBrk="1" hangingPunct="1"/>
            <a:r>
              <a:rPr lang="ru-RU" sz="1600" b="1" dirty="0" smtClean="0">
                <a:solidFill>
                  <a:srgbClr val="34411B"/>
                </a:solidFill>
                <a:latin typeface="Arial Black" pitchFamily="34" charset="0"/>
              </a:rPr>
              <a:t>Методическое объединение для воспитателей подготовительных групп</a:t>
            </a:r>
            <a:r>
              <a:rPr lang="ru-RU" sz="1400" b="1" dirty="0" smtClean="0">
                <a:solidFill>
                  <a:srgbClr val="34411B"/>
                </a:solidFill>
                <a:latin typeface="Arial Black" pitchFamily="34" charset="0"/>
              </a:rPr>
              <a:t/>
            </a:r>
            <a:br>
              <a:rPr lang="ru-RU" sz="1400" b="1" dirty="0" smtClean="0">
                <a:solidFill>
                  <a:srgbClr val="34411B"/>
                </a:solidFill>
                <a:latin typeface="Arial Black" pitchFamily="34" charset="0"/>
              </a:rPr>
            </a:br>
            <a:r>
              <a:rPr lang="ru-RU" sz="2000" b="1" dirty="0" smtClean="0">
                <a:solidFill>
                  <a:srgbClr val="34411B"/>
                </a:solidFill>
              </a:rPr>
              <a:t> «Расширение форм работы по преемственности между ДОУ и школой»</a:t>
            </a:r>
          </a:p>
        </p:txBody>
      </p:sp>
      <p:pic>
        <p:nvPicPr>
          <p:cNvPr id="2" name="Picture 2" descr="G:\новое фото\мо3 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1427" t="2622" r="5715" b="2972"/>
          <a:stretch>
            <a:fillRect/>
          </a:stretch>
        </p:blipFill>
        <p:spPr>
          <a:xfrm rot="20949656">
            <a:off x="332823" y="863767"/>
            <a:ext cx="2449910" cy="37721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2" descr="G:\новое фото\DSC_0774.jpg"/>
          <p:cNvPicPr>
            <a:picLocks noChangeAspect="1" noChangeArrowheads="1"/>
          </p:cNvPicPr>
          <p:nvPr/>
        </p:nvPicPr>
        <p:blipFill>
          <a:blip r:embed="rId4" cstate="print"/>
          <a:srcRect l="11719" t="13011" r="4296" b="3717"/>
          <a:stretch>
            <a:fillRect/>
          </a:stretch>
        </p:blipFill>
        <p:spPr bwMode="auto">
          <a:xfrm rot="290193">
            <a:off x="3874061" y="883415"/>
            <a:ext cx="4903676" cy="3254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3" descr="G:\новое фото\мо2 001.jpg"/>
          <p:cNvPicPr>
            <a:picLocks noChangeAspect="1" noChangeArrowheads="1"/>
          </p:cNvPicPr>
          <p:nvPr/>
        </p:nvPicPr>
        <p:blipFill>
          <a:blip r:embed="rId5" cstate="print"/>
          <a:srcRect t="20719" b="4404"/>
          <a:stretch>
            <a:fillRect/>
          </a:stretch>
        </p:blipFill>
        <p:spPr bwMode="auto">
          <a:xfrm rot="290108">
            <a:off x="4027158" y="3745090"/>
            <a:ext cx="4805750" cy="3027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4411B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151" name="Прямоугольник 7"/>
          <p:cNvSpPr>
            <a:spLocks noChangeArrowheads="1"/>
          </p:cNvSpPr>
          <p:nvPr/>
        </p:nvSpPr>
        <p:spPr bwMode="auto">
          <a:xfrm>
            <a:off x="285720" y="4929198"/>
            <a:ext cx="371475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1600" b="1" i="1" dirty="0">
                <a:solidFill>
                  <a:srgbClr val="34411B"/>
                </a:solidFill>
              </a:rPr>
              <a:t>Занятие «Путешествие в старину» </a:t>
            </a:r>
          </a:p>
          <a:p>
            <a:pPr algn="ctr">
              <a:buFont typeface="Arial" charset="0"/>
              <a:buNone/>
            </a:pPr>
            <a:r>
              <a:rPr lang="ru-RU" sz="1600" b="1" i="1" dirty="0">
                <a:solidFill>
                  <a:srgbClr val="34411B"/>
                </a:solidFill>
              </a:rPr>
              <a:t>(с участием детей СШ №19) 2004 год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47" grpId="0"/>
      <p:bldP spid="61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60" descr="http://ds50.glazov-edu.ru/images/prog4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786">
            <a:off x="284349" y="1021586"/>
            <a:ext cx="2660650" cy="39290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509" name="Picture 6" descr="C:\Users\Людмила\Pictures\маханева.tif"/>
          <p:cNvPicPr>
            <a:picLocks noChangeAspect="1" noChangeArrowheads="1"/>
          </p:cNvPicPr>
          <p:nvPr/>
        </p:nvPicPr>
        <p:blipFill>
          <a:blip r:embed="rId5" cstate="print"/>
          <a:srcRect l="21017" t="16949" r="3050" b="6779"/>
          <a:stretch>
            <a:fillRect/>
          </a:stretch>
        </p:blipFill>
        <p:spPr bwMode="auto">
          <a:xfrm rot="21341592">
            <a:off x="6284235" y="2234259"/>
            <a:ext cx="2571750" cy="3841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57158" y="142852"/>
            <a:ext cx="857256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«Приобщение детей к истокам русской народной культуры»</a:t>
            </a:r>
          </a:p>
          <a:p>
            <a:pPr algn="ctr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О.Л. Князева М.Д. </a:t>
            </a:r>
            <a:r>
              <a:rPr lang="ru-RU" sz="1800" dirty="0" err="1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Маханева</a:t>
            </a:r>
            <a:endParaRPr lang="ru-RU" sz="1800" dirty="0">
              <a:solidFill>
                <a:schemeClr val="accent3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Людмила\Pictures\как жить0001.tif"/>
          <p:cNvPicPr>
            <a:picLocks noChangeAspect="1" noChangeArrowheads="1"/>
          </p:cNvPicPr>
          <p:nvPr/>
        </p:nvPicPr>
        <p:blipFill>
          <a:blip r:embed="rId6" cstate="print"/>
          <a:srcRect l="4791" t="3125"/>
          <a:stretch>
            <a:fillRect/>
          </a:stretch>
        </p:blipFill>
        <p:spPr bwMode="auto">
          <a:xfrm rot="21338192">
            <a:off x="3153770" y="1176190"/>
            <a:ext cx="2908639" cy="4143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5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15125" y="3429000"/>
            <a:ext cx="2428875" cy="1214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sz="1800" b="1" i="1" dirty="0">
                <a:solidFill>
                  <a:srgbClr val="34411B"/>
                </a:solidFill>
              </a:rPr>
              <a:t>формирование нравственно – патриотических чувств</a:t>
            </a:r>
            <a:endParaRPr lang="ru-RU" sz="18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85786" y="142852"/>
            <a:ext cx="7572375" cy="12144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3429000"/>
            <a:ext cx="2571750" cy="121443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charset="0"/>
              <a:buNone/>
              <a:defRPr/>
            </a:pPr>
            <a:r>
              <a:rPr lang="ru-RU" sz="1800" b="1" i="1" dirty="0">
                <a:solidFill>
                  <a:srgbClr val="34411B"/>
                </a:solidFill>
              </a:rPr>
              <a:t> развитие художественно – творческой активности детей</a:t>
            </a:r>
            <a:r>
              <a:rPr lang="ru-RU" sz="1400" i="1" dirty="0">
                <a:solidFill>
                  <a:srgbClr val="34411B"/>
                </a:solidFill>
              </a:rPr>
              <a:t/>
            </a:r>
            <a:br>
              <a:rPr lang="ru-RU" sz="1400" i="1" dirty="0">
                <a:solidFill>
                  <a:srgbClr val="34411B"/>
                </a:solidFill>
              </a:rPr>
            </a:br>
            <a:endParaRPr lang="ru-RU" sz="1400" dirty="0"/>
          </a:p>
        </p:txBody>
      </p:sp>
      <p:sp>
        <p:nvSpPr>
          <p:cNvPr id="7174" name="TextBox 11"/>
          <p:cNvSpPr txBox="1">
            <a:spLocks noChangeArrowheads="1"/>
          </p:cNvSpPr>
          <p:nvPr/>
        </p:nvSpPr>
        <p:spPr bwMode="auto">
          <a:xfrm>
            <a:off x="714348" y="142852"/>
            <a:ext cx="750096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sz="1800" b="1" i="1" u="sng" dirty="0">
                <a:solidFill>
                  <a:srgbClr val="34411B"/>
                </a:solidFill>
                <a:latin typeface="Arial Black" pitchFamily="34" charset="0"/>
              </a:rPr>
              <a:t>Основная цель</a:t>
            </a:r>
            <a:r>
              <a:rPr lang="ru-RU" sz="1800" i="1" u="sng" dirty="0">
                <a:solidFill>
                  <a:srgbClr val="34411B"/>
                </a:solidFill>
                <a:latin typeface="Arial Black" pitchFamily="34" charset="0"/>
              </a:rPr>
              <a:t> </a:t>
            </a:r>
            <a:r>
              <a:rPr lang="ru-RU" sz="1800" i="1" dirty="0">
                <a:solidFill>
                  <a:srgbClr val="34411B"/>
                </a:solidFill>
              </a:rPr>
              <a:t/>
            </a:r>
            <a:br>
              <a:rPr lang="ru-RU" sz="1800" i="1" dirty="0">
                <a:solidFill>
                  <a:srgbClr val="34411B"/>
                </a:solidFill>
              </a:rPr>
            </a:br>
            <a:r>
              <a:rPr lang="ru-RU" sz="1800" b="1" i="1" dirty="0">
                <a:solidFill>
                  <a:srgbClr val="34411B"/>
                </a:solidFill>
              </a:rPr>
              <a:t>развитие познавательного интереса, формирование представлений о жизни предков, о специфике бытования народной культуры при обращении к жизненному опыту детей</a:t>
            </a:r>
            <a:endParaRPr lang="ru-RU" sz="1800" b="1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42852"/>
          <a:ext cx="9144000" cy="6215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9" grpId="0" animBg="1"/>
      <p:bldP spid="7174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63"/>
          <p:cNvSpPr>
            <a:spLocks noGrp="1"/>
          </p:cNvSpPr>
          <p:nvPr>
            <p:ph type="title"/>
          </p:nvPr>
        </p:nvSpPr>
        <p:spPr>
          <a:xfrm>
            <a:off x="571472" y="-1429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Интегрированная работа по ознакомлению </a:t>
            </a:r>
            <a:b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</a:br>
            <a:r>
              <a:rPr lang="ru-RU" sz="1800" dirty="0" smtClean="0">
                <a:solidFill>
                  <a:schemeClr val="accent3">
                    <a:lumMod val="50000"/>
                  </a:schemeClr>
                </a:solidFill>
                <a:latin typeface="Arial Black" pitchFamily="34" charset="0"/>
              </a:rPr>
              <a:t>с русской праздничной культурой</a:t>
            </a:r>
          </a:p>
        </p:txBody>
      </p:sp>
      <p:graphicFrame>
        <p:nvGraphicFramePr>
          <p:cNvPr id="3" name="Схема 2"/>
          <p:cNvGraphicFramePr/>
          <p:nvPr/>
        </p:nvGraphicFramePr>
        <p:xfrm>
          <a:off x="-857288" y="857232"/>
          <a:ext cx="11072890" cy="6000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C:\Users\Людмила\Pictures\диплом.tif"/>
          <p:cNvPicPr>
            <a:picLocks noChangeAspect="1" noChangeArrowheads="1"/>
          </p:cNvPicPr>
          <p:nvPr/>
        </p:nvPicPr>
        <p:blipFill>
          <a:blip r:embed="rId3" cstate="print"/>
          <a:srcRect l="8077" t="3846" r="3071" b="3846"/>
          <a:stretch>
            <a:fillRect/>
          </a:stretch>
        </p:blipFill>
        <p:spPr bwMode="auto">
          <a:xfrm rot="348557">
            <a:off x="5386583" y="1847136"/>
            <a:ext cx="3354805" cy="4813873"/>
          </a:xfrm>
          <a:prstGeom prst="rect">
            <a:avLst/>
          </a:prstGeom>
          <a:ln w="127000" cap="rnd">
            <a:solidFill>
              <a:schemeClr val="accent3">
                <a:lumMod val="5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218" name="Заголовок 63"/>
          <p:cNvSpPr>
            <a:spLocks noGrp="1"/>
          </p:cNvSpPr>
          <p:nvPr>
            <p:ph type="title"/>
          </p:nvPr>
        </p:nvSpPr>
        <p:spPr>
          <a:xfrm>
            <a:off x="-285784" y="285728"/>
            <a:ext cx="9572692" cy="1143000"/>
          </a:xfrm>
        </p:spPr>
        <p:txBody>
          <a:bodyPr/>
          <a:lstStyle/>
          <a:p>
            <a:pPr eaLnBrk="1" hangingPunct="1"/>
            <a: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  <a:t/>
            </a:r>
            <a:b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  <a:t>Конференция «Школы народной культуры им. Т.А. </a:t>
            </a:r>
            <a:r>
              <a:rPr lang="ru-RU" sz="1600" dirty="0" err="1" smtClean="0">
                <a:solidFill>
                  <a:srgbClr val="34411B"/>
                </a:solidFill>
                <a:latin typeface="Arial Black" pitchFamily="34" charset="0"/>
              </a:rPr>
              <a:t>Пигиловой</a:t>
            </a:r>
            <a: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  <a:t>»</a:t>
            </a:r>
            <a:b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</a:br>
            <a: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  <a:t>«Татьянин день»</a:t>
            </a:r>
            <a:br>
              <a:rPr lang="ru-RU" sz="1600" dirty="0" smtClean="0">
                <a:solidFill>
                  <a:srgbClr val="34411B"/>
                </a:solidFill>
                <a:latin typeface="Arial Black" pitchFamily="34" charset="0"/>
              </a:rPr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2000" b="1" i="1" dirty="0" smtClean="0">
                <a:solidFill>
                  <a:srgbClr val="34411B"/>
                </a:solidFill>
              </a:rPr>
              <a:t>по теме: « Духовно-нравственное воспитание и развитие творческих способностей на предметах искусства, народной культуры и основах религиозных культур и светской этики»</a:t>
            </a:r>
            <a:r>
              <a:rPr lang="ru-RU" sz="1800" b="1" i="1" dirty="0" smtClean="0">
                <a:solidFill>
                  <a:srgbClr val="34411B"/>
                </a:solidFill>
              </a:rPr>
              <a:t/>
            </a:r>
            <a:br>
              <a:rPr lang="ru-RU" sz="1800" b="1" i="1" dirty="0" smtClean="0">
                <a:solidFill>
                  <a:srgbClr val="34411B"/>
                </a:solidFill>
              </a:rPr>
            </a:br>
            <a:endParaRPr lang="ru-RU" sz="1800" b="1" i="1" dirty="0" smtClean="0">
              <a:solidFill>
                <a:srgbClr val="34411B"/>
              </a:solidFill>
            </a:endParaRPr>
          </a:p>
        </p:txBody>
      </p:sp>
      <p:pic>
        <p:nvPicPr>
          <p:cNvPr id="39938" name="Picture 2" descr="C:\Users\Людмила\Desktop\семинар по Пигиловой\семинар по Пигиловой\КонференцияШколы им.Т.А.Пигиловой\сканирование0001.jpg"/>
          <p:cNvPicPr>
            <a:picLocks noChangeAspect="1" noChangeArrowheads="1"/>
          </p:cNvPicPr>
          <p:nvPr/>
        </p:nvPicPr>
        <p:blipFill>
          <a:blip r:embed="rId4" cstate="print"/>
          <a:srcRect b="4340"/>
          <a:stretch>
            <a:fillRect/>
          </a:stretch>
        </p:blipFill>
        <p:spPr bwMode="auto">
          <a:xfrm rot="20930332">
            <a:off x="82064" y="2636240"/>
            <a:ext cx="4680430" cy="3310548"/>
          </a:xfrm>
          <a:prstGeom prst="round2DiagRect">
            <a:avLst>
              <a:gd name="adj1" fmla="val 32367"/>
              <a:gd name="adj2" fmla="val 0"/>
            </a:avLst>
          </a:prstGeom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theme/theme1.xml><?xml version="1.0" encoding="utf-8"?>
<a:theme xmlns:a="http://schemas.openxmlformats.org/drawingml/2006/main" name="Ppt0000000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529</Words>
  <Application>Microsoft Office PowerPoint</Application>
  <PresentationFormat>Экран (4:3)</PresentationFormat>
  <Paragraphs>134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Ppt0000000</vt:lpstr>
      <vt:lpstr>Слайд 1</vt:lpstr>
      <vt:lpstr>Сотрудничество с музеями города Подольска </vt:lpstr>
      <vt:lpstr>Слайд 3</vt:lpstr>
      <vt:lpstr>Рядом с осинками в синих косынках Синие гроздья в синих рябинках, Синие зори и синие птицы- С этой красою ни что не сравниться!</vt:lpstr>
      <vt:lpstr>Методическое объединение для воспитателей подготовительных групп  «Расширение форм работы по преемственности между ДОУ и школой»</vt:lpstr>
      <vt:lpstr>Слайд 6</vt:lpstr>
      <vt:lpstr>Слайд 7</vt:lpstr>
      <vt:lpstr>Интегрированная работа по ознакомлению  с русской праздничной культурой</vt:lpstr>
      <vt:lpstr> Конференция «Школы народной культуры им. Т.А. Пигиловой» «Татьянин день»  по теме: « Духовно-нравственное воспитание и развитие творческих способностей на предметах искусства, народной культуры и основах религиозных культур и светской этики» </vt:lpstr>
      <vt:lpstr>Слайд 10</vt:lpstr>
      <vt:lpstr>Слайд 11</vt:lpstr>
      <vt:lpstr>Обучение детей игре на народных музыкальных инструментах</vt:lpstr>
      <vt:lpstr>Слайд 13</vt:lpstr>
      <vt:lpstr>Слайд 14</vt:lpstr>
      <vt:lpstr>Слайд 15</vt:lpstr>
      <vt:lpstr>Слайд 16</vt:lpstr>
      <vt:lpstr>Слайд 17</vt:lpstr>
      <vt:lpstr>Слайд 18</vt:lpstr>
      <vt:lpstr>Знакомство с народной культурой через игру</vt:lpstr>
      <vt:lpstr>Слайд 20</vt:lpstr>
      <vt:lpstr>Слайд 21</vt:lpstr>
      <vt:lpstr>Слайд 22</vt:lpstr>
      <vt:lpstr>Уровень знаний детей о народных календарных праздниках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Анна</dc:creator>
  <cp:lastModifiedBy>acer</cp:lastModifiedBy>
  <cp:revision>174</cp:revision>
  <dcterms:modified xsi:type="dcterms:W3CDTF">2013-10-29T16:57:48Z</dcterms:modified>
</cp:coreProperties>
</file>